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44" r:id="rId5"/>
    <p:sldId id="421" r:id="rId6"/>
    <p:sldId id="435" r:id="rId7"/>
    <p:sldId id="426" r:id="rId8"/>
    <p:sldId id="437" r:id="rId9"/>
    <p:sldId id="436" r:id="rId10"/>
    <p:sldId id="438" r:id="rId11"/>
    <p:sldId id="431" r:id="rId12"/>
    <p:sldId id="448" r:id="rId13"/>
    <p:sldId id="439" r:id="rId14"/>
    <p:sldId id="450" r:id="rId15"/>
    <p:sldId id="433" r:id="rId16"/>
    <p:sldId id="441" r:id="rId17"/>
    <p:sldId id="440" r:id="rId18"/>
    <p:sldId id="449" r:id="rId19"/>
    <p:sldId id="444" r:id="rId20"/>
    <p:sldId id="445" r:id="rId21"/>
    <p:sldId id="442" r:id="rId22"/>
    <p:sldId id="446" r:id="rId23"/>
    <p:sldId id="44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Segoe UI Light" panose="020B0502040204020203" pitchFamily="34" charset="0"/>
      <p:regular r:id="rId35"/>
      <p:italic r:id="rId36"/>
    </p:embeddedFont>
    <p:embeddedFont>
      <p:font typeface="Segoe UI Semilight" panose="020B0402040204020203" pitchFamily="34" charset="0"/>
      <p:regular r:id="rId37"/>
      <p:italic r:id="rId38"/>
    </p:embeddedFont>
  </p:embeddedFont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8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282" userDrawn="1">
          <p15:clr>
            <a:srgbClr val="A4A3A4"/>
          </p15:clr>
        </p15:guide>
        <p15:guide id="5" orient="horz" pos="622" userDrawn="1">
          <p15:clr>
            <a:srgbClr val="A4A3A4"/>
          </p15:clr>
        </p15:guide>
        <p15:guide id="8" orient="horz" pos="3230" userDrawn="1">
          <p15:clr>
            <a:srgbClr val="A4A3A4"/>
          </p15:clr>
        </p15:guide>
        <p15:guide id="9" pos="5511" userDrawn="1">
          <p15:clr>
            <a:srgbClr val="A4A3A4"/>
          </p15:clr>
        </p15:guide>
        <p15:guide id="10" pos="340" userDrawn="1">
          <p15:clr>
            <a:srgbClr val="A4A3A4"/>
          </p15:clr>
        </p15:guide>
        <p15:guide id="12" pos="5759">
          <p15:clr>
            <a:srgbClr val="A4A3A4"/>
          </p15:clr>
        </p15:guide>
        <p15:guide id="13">
          <p15:clr>
            <a:srgbClr val="A4A3A4"/>
          </p15:clr>
        </p15:guide>
        <p15:guide id="14" pos="453" userDrawn="1">
          <p15:clr>
            <a:srgbClr val="A4A3A4"/>
          </p15:clr>
        </p15:guide>
        <p15:guide id="15" orient="horz" pos="985" userDrawn="1">
          <p15:clr>
            <a:srgbClr val="A4A3A4"/>
          </p15:clr>
        </p15:guide>
        <p15:guide id="16" orient="horz" pos="1144" userDrawn="1">
          <p15:clr>
            <a:srgbClr val="A4A3A4"/>
          </p15:clr>
        </p15:guide>
        <p15:guide id="17" orient="horz" pos="940" userDrawn="1">
          <p15:clr>
            <a:srgbClr val="A4A3A4"/>
          </p15:clr>
        </p15:guide>
        <p15:guide id="18" orient="horz" pos="10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tta Jacobsson" initials="LJ" lastIdx="42" clrIdx="0">
    <p:extLst>
      <p:ext uri="{19B8F6BF-5375-455C-9EA6-DF929625EA0E}">
        <p15:presenceInfo xmlns:p15="http://schemas.microsoft.com/office/powerpoint/2012/main" userId="S-1-5-21-515967899-789336058-1957994488-5716" providerId="AD"/>
      </p:ext>
    </p:extLst>
  </p:cmAuthor>
  <p:cmAuthor id="2" name="Riccardo Natale" initials="RN" lastIdx="0" clrIdx="1"/>
  <p:cmAuthor id="3" name="Tammi Phippen" initials="TP" lastIdx="3" clrIdx="2">
    <p:extLst>
      <p:ext uri="{19B8F6BF-5375-455C-9EA6-DF929625EA0E}">
        <p15:presenceInfo xmlns:p15="http://schemas.microsoft.com/office/powerpoint/2012/main" userId="S::tammi.phippen@adbsafegate.com::5df8c294-898f-43c5-9ed6-6444a5972b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22"/>
    <a:srgbClr val="CFDCE4"/>
    <a:srgbClr val="DDE7ED"/>
    <a:srgbClr val="DCE5EA"/>
    <a:srgbClr val="404040"/>
    <a:srgbClr val="706F6F"/>
    <a:srgbClr val="FFFFFF"/>
    <a:srgbClr val="A8A8A7"/>
    <a:srgbClr val="393939"/>
    <a:srgbClr val="00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A0734-EBA1-41B9-85B6-80790DCB75B8}" v="3" dt="2023-06-19T11:36:17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64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494" y="106"/>
      </p:cViewPr>
      <p:guideLst>
        <p:guide orient="horz" pos="1688"/>
        <p:guide orient="horz"/>
        <p:guide orient="horz" pos="282"/>
        <p:guide orient="horz" pos="622"/>
        <p:guide orient="horz" pos="3230"/>
        <p:guide pos="5511"/>
        <p:guide pos="340"/>
        <p:guide pos="5759"/>
        <p:guide/>
        <p:guide pos="453"/>
        <p:guide orient="horz" pos="985"/>
        <p:guide orient="horz" pos="1144"/>
        <p:guide orient="horz" pos="940"/>
        <p:guide orient="horz" pos="109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7AE610-0CC8-4018-9F59-0973E69BE1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980D1-5E54-4040-AB9E-0D8AFDF5E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15C92-518C-4A21-B8EF-B5227488B0CD}" type="datetimeFigureOut">
              <a:rPr lang="fr-BE" smtClean="0"/>
              <a:t>31-07-23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9E6C9-D1BE-4E92-A177-A235E6A77E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AF0BE-4D6C-42F6-B5E1-A4B1FB2C5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BB494-E2CD-40E6-8AC0-316DCA12701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0010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C980F-3349-5D42-962F-3A5615E9D389}" type="datetimeFigureOut">
              <a:rPr lang="fr-FR" smtClean="0"/>
              <a:pPr/>
              <a:t>31/07/2023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8E5E2-E114-444E-8E05-BD6AF4B6C91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89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7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48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19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1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5E2-E114-444E-8E05-BD6AF4B6C91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08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light, night, night sky&#10;&#10;Description automatically generated">
            <a:extLst>
              <a:ext uri="{FF2B5EF4-FFF2-40B4-BE49-F238E27FC236}">
                <a16:creationId xmlns:a16="http://schemas.microsoft.com/office/drawing/2014/main" id="{298715AA-1453-43D7-8A91-E26D4E842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2645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1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56D6B6-271C-405D-BF39-82B427EFCF9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D5F746C-D8A4-496E-9E4C-966B5D2EC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0CAEE5-361B-47A0-ADB0-6A095F8C0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058474"/>
              <a:ext cx="1998719" cy="713914"/>
            </a:xfrm>
            <a:prstGeom prst="rect">
              <a:avLst/>
            </a:prstGeom>
          </p:spPr>
        </p:pic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F84979B-0987-41E1-801D-E904DBB79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77982"/>
          <a:stretch/>
        </p:blipFill>
        <p:spPr>
          <a:xfrm>
            <a:off x="4995467" y="4014792"/>
            <a:ext cx="3639158" cy="11325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2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2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2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61B39E-31C5-4E7C-A52E-DC08EC2B5C4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E6A04FA-C647-4318-AB14-2F2BCECCAA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F99101-58C3-497A-A492-44AE4D42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287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7"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/>
            <a:r>
              <a:rPr lang="nl-BE" sz="1400" kern="1200">
                <a:solidFill>
                  <a:schemeClr val="tx2"/>
                </a:solidFill>
                <a:latin typeface="Segoe UI Light" pitchFamily="34" charset="0"/>
                <a:ea typeface="+mn-ea"/>
                <a:cs typeface="+mn-cs"/>
              </a:rPr>
              <a:t>ADB SAFEGATE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61B39E-31C5-4E7C-A52E-DC08EC2B5C4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E6A04FA-C647-4318-AB14-2F2BCECCAA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F99101-58C3-497A-A492-44AE4D42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85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19113" y="2677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>
              <a:lnSpc>
                <a:spcPct val="90000"/>
              </a:lnSpc>
              <a:defRPr sz="3200" cap="none" baseline="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113" y="1272575"/>
            <a:ext cx="8243887" cy="3321050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2000" b="0">
                <a:solidFill>
                  <a:schemeClr val="accent2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8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3" name="Picture 10" descr="Logo ADBSFGT_Quadri.jpg">
            <a:extLst>
              <a:ext uri="{FF2B5EF4-FFF2-40B4-BE49-F238E27FC236}">
                <a16:creationId xmlns:a16="http://schemas.microsoft.com/office/drawing/2014/main" id="{A798085F-E303-438F-A580-92AFBAD009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53622" y="4639985"/>
            <a:ext cx="1058479" cy="378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19113" y="2677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>
              <a:lnSpc>
                <a:spcPct val="90000"/>
              </a:lnSpc>
              <a:defRPr sz="3200" cap="none" baseline="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to edit title</a:t>
            </a:r>
            <a:endParaRPr lang="nl-BE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3" name="Picture 10" descr="Logo ADBSFGT_Quadri.jpg">
            <a:extLst>
              <a:ext uri="{FF2B5EF4-FFF2-40B4-BE49-F238E27FC236}">
                <a16:creationId xmlns:a16="http://schemas.microsoft.com/office/drawing/2014/main" id="{A798085F-E303-438F-A580-92AFBAD009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53622" y="4639985"/>
            <a:ext cx="1058479" cy="3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06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95AC3A9-76BF-4499-A7E1-E8AE5C398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1550" y="1272575"/>
            <a:ext cx="3965632" cy="3302000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lang="en-US" sz="1600" b="0" kern="1200" dirty="0">
                <a:solidFill>
                  <a:schemeClr val="accent2"/>
                </a:solidFill>
                <a:latin typeface="Segoe UI Semilight"/>
                <a:ea typeface="+mn-ea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marL="0" lv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18C4127-3BE9-40A4-8E06-879697427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113" y="1272575"/>
            <a:ext cx="3971924" cy="3302000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 b="0">
                <a:solidFill>
                  <a:schemeClr val="accent2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19113" y="2677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3200" kern="1200" cap="none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title</a:t>
            </a:r>
            <a:endParaRPr lang="nl-BE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4" name="Picture 10" descr="Logo ADBSFGT_Quadri.jpg">
            <a:extLst>
              <a:ext uri="{FF2B5EF4-FFF2-40B4-BE49-F238E27FC236}">
                <a16:creationId xmlns:a16="http://schemas.microsoft.com/office/drawing/2014/main" id="{265A7CD1-1705-4C30-B019-CC9110A5A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53622" y="4639985"/>
            <a:ext cx="1058479" cy="378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19113" y="2677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3200" kern="1200" cap="none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title</a:t>
            </a:r>
            <a:endParaRPr lang="nl-BE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4" name="Picture 10" descr="Logo ADBSFGT_Quadri.jpg">
            <a:extLst>
              <a:ext uri="{FF2B5EF4-FFF2-40B4-BE49-F238E27FC236}">
                <a16:creationId xmlns:a16="http://schemas.microsoft.com/office/drawing/2014/main" id="{265A7CD1-1705-4C30-B019-CC9110A5A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53622" y="4639985"/>
            <a:ext cx="1058479" cy="378074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25CE5A20-9AC6-4070-912C-F9D143646B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5682" y="1272575"/>
            <a:ext cx="3952875" cy="3302000"/>
          </a:xfrm>
        </p:spPr>
        <p:txBody>
          <a:bodyPr/>
          <a:lstStyle>
            <a:lvl1pPr>
              <a:buNone/>
              <a:defRPr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EBDD36-0287-4616-A622-46F93CFC8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113" y="1272575"/>
            <a:ext cx="3971924" cy="3302000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 b="0">
                <a:solidFill>
                  <a:schemeClr val="accent2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2667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19113" y="2677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3200" kern="1200" cap="none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title</a:t>
            </a:r>
            <a:endParaRPr lang="nl-BE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4" name="Picture 10" descr="Logo ADBSFGT_Quadri.jpg">
            <a:extLst>
              <a:ext uri="{FF2B5EF4-FFF2-40B4-BE49-F238E27FC236}">
                <a16:creationId xmlns:a16="http://schemas.microsoft.com/office/drawing/2014/main" id="{265A7CD1-1705-4C30-B019-CC9110A5A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53622" y="4639985"/>
            <a:ext cx="1058479" cy="378074"/>
          </a:xfrm>
          <a:prstGeom prst="rect">
            <a:avLst/>
          </a:prstGeom>
        </p:spPr>
      </p:pic>
      <p:sp>
        <p:nvSpPr>
          <p:cNvPr id="8" name="Chart Placeholder 13">
            <a:extLst>
              <a:ext uri="{FF2B5EF4-FFF2-40B4-BE49-F238E27FC236}">
                <a16:creationId xmlns:a16="http://schemas.microsoft.com/office/drawing/2014/main" id="{A0FEE585-8DEA-4747-9DEB-4DD25A29285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76525" y="1274400"/>
            <a:ext cx="3963988" cy="3302000"/>
          </a:xfrm>
        </p:spPr>
        <p:txBody>
          <a:bodyPr>
            <a:normAutofit/>
          </a:bodyPr>
          <a:lstStyle>
            <a:lvl1pPr>
              <a:buNone/>
              <a:defRPr sz="1600"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icon to add chart</a:t>
            </a:r>
            <a:endParaRPr lang="nl-B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F737AA1-24B7-42C8-A572-250944FEA6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113" y="1272575"/>
            <a:ext cx="3971924" cy="3302000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 b="0">
                <a:solidFill>
                  <a:schemeClr val="accent2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4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706F6F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307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02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2">
    <p:bg>
      <p:bgPr>
        <a:solidFill>
          <a:srgbClr val="DDE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248275" y="4793457"/>
            <a:ext cx="2133600" cy="273844"/>
          </a:xfrm>
        </p:spPr>
        <p:txBody>
          <a:bodyPr/>
          <a:lstStyle>
            <a:lvl1pPr>
              <a:defRPr sz="1100">
                <a:solidFill>
                  <a:srgbClr val="898989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818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D14A-6F7B-4B2A-A3A1-0561151EB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663"/>
            <a:ext cx="9144000" cy="51381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0" y="2663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65000"/>
                </a:schemeClr>
              </a:gs>
              <a:gs pos="74000">
                <a:srgbClr val="DDE7ED"/>
              </a:gs>
              <a:gs pos="83000">
                <a:srgbClr val="DCE5EA"/>
              </a:gs>
              <a:gs pos="100000">
                <a:srgbClr val="CFDCE4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07240E-E38A-489C-BC8E-C3203382FBAE}"/>
              </a:ext>
            </a:extLst>
          </p:cNvPr>
          <p:cNvSpPr txBox="1"/>
          <p:nvPr userDrawn="1"/>
        </p:nvSpPr>
        <p:spPr>
          <a:xfrm>
            <a:off x="435731" y="754855"/>
            <a:ext cx="3629608" cy="9237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OUR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 VALUES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79D0560-A3F3-4FE1-9C0A-E8FBF51D1D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6" y="1552227"/>
            <a:ext cx="1828800" cy="18288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7E1515D-450A-4341-BBDE-52ECBF35C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39" y="1489587"/>
            <a:ext cx="2011680" cy="201168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1D83D04-644F-4720-A5A1-9B19393424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562" y="1345227"/>
            <a:ext cx="2286000" cy="2286000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E807738-4CF6-45E7-B3AB-36854C6EA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10" y="1516227"/>
            <a:ext cx="2011680" cy="201168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C9EC942-B0A7-4636-AE0A-53FD015D71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14" y="15613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D2EF9A-AFAE-432C-8716-3C815EA04204}"/>
              </a:ext>
            </a:extLst>
          </p:cNvPr>
          <p:cNvSpPr txBox="1"/>
          <p:nvPr userDrawn="1"/>
        </p:nvSpPr>
        <p:spPr>
          <a:xfrm>
            <a:off x="302336" y="3295996"/>
            <a:ext cx="1503323" cy="444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DRIVEN BY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2ACBF-B5F0-4C04-A4AF-7EBDA4EA6B18}"/>
              </a:ext>
            </a:extLst>
          </p:cNvPr>
          <p:cNvSpPr txBox="1"/>
          <p:nvPr userDrawn="1"/>
        </p:nvSpPr>
        <p:spPr>
          <a:xfrm>
            <a:off x="2135184" y="3295996"/>
            <a:ext cx="1503323" cy="444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SET THE BAR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FB8220-9F9A-4F80-BEEA-FB3713A52D29}"/>
              </a:ext>
            </a:extLst>
          </p:cNvPr>
          <p:cNvSpPr txBox="1"/>
          <p:nvPr userDrawn="1"/>
        </p:nvSpPr>
        <p:spPr>
          <a:xfrm>
            <a:off x="3984106" y="3295996"/>
            <a:ext cx="1503323" cy="444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OWN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DEA7F3-7971-4298-977B-6922989D6CF4}"/>
              </a:ext>
            </a:extLst>
          </p:cNvPr>
          <p:cNvSpPr txBox="1"/>
          <p:nvPr userDrawn="1"/>
        </p:nvSpPr>
        <p:spPr>
          <a:xfrm>
            <a:off x="5706094" y="3295996"/>
            <a:ext cx="1503323" cy="444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WIN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TOGETHER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B39D0F-B5F6-45AA-9A62-1286BF3C387F}"/>
              </a:ext>
            </a:extLst>
          </p:cNvPr>
          <p:cNvSpPr txBox="1"/>
          <p:nvPr userDrawn="1"/>
        </p:nvSpPr>
        <p:spPr>
          <a:xfrm>
            <a:off x="7451513" y="3295996"/>
            <a:ext cx="1503323" cy="444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INSPIRE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TALENT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A90C95-5AFB-4B80-86E0-A54E8C1648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13" y="4358399"/>
            <a:ext cx="1645920" cy="5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light, night, night sky&#10;&#10;Description automatically generated">
            <a:extLst>
              <a:ext uri="{FF2B5EF4-FFF2-40B4-BE49-F238E27FC236}">
                <a16:creationId xmlns:a16="http://schemas.microsoft.com/office/drawing/2014/main" id="{F8E3CAC0-5A7E-47BA-9F16-129460D13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2645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402B0-E20C-4846-A87A-324E6756AF60}"/>
              </a:ext>
            </a:extLst>
          </p:cNvPr>
          <p:cNvSpPr/>
          <p:nvPr userDrawn="1"/>
        </p:nvSpPr>
        <p:spPr>
          <a:xfrm>
            <a:off x="-2" y="-3806"/>
            <a:ext cx="9163703" cy="5147306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1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771AC0F1-496A-4738-8898-DB04C7CD08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813"/>
          <a:stretch/>
        </p:blipFill>
        <p:spPr>
          <a:xfrm>
            <a:off x="785816" y="1835151"/>
            <a:ext cx="9304347" cy="3312155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AC191C-E265-4CB5-BAA2-42B06EC60E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5389" y="4155290"/>
            <a:ext cx="1801185" cy="551792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BC8C50B-1FAC-4755-B3F8-CCD9B93AA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77982"/>
          <a:stretch/>
        </p:blipFill>
        <p:spPr>
          <a:xfrm>
            <a:off x="4995467" y="4014792"/>
            <a:ext cx="3639158" cy="11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-version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122BF84D-2451-41E3-8836-E5F5701DC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113" y="6360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>
              <a:lnSpc>
                <a:spcPct val="90000"/>
              </a:lnSpc>
              <a:defRPr sz="3200" cap="all" baseline="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3FF1CD4-5E32-4F93-AAD7-A3676184E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13" y="1593850"/>
            <a:ext cx="8243887" cy="2959102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0" cap="all" baseline="0">
                <a:solidFill>
                  <a:schemeClr val="accent1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8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F6CD1-E9D5-47C0-873E-88DA3994D7E6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16CB4711-D907-4095-9DAC-B243CE572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DE1AC4-763D-4459-868A-402893EE64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637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-version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122BF84D-2451-41E3-8836-E5F5701DC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113" y="6360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>
              <a:lnSpc>
                <a:spcPct val="90000"/>
              </a:lnSpc>
              <a:defRPr sz="3200" cap="all" baseline="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3FF1CD4-5E32-4F93-AAD7-A3676184E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13" y="1593850"/>
            <a:ext cx="8243887" cy="2959102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0" cap="all" baseline="0">
                <a:solidFill>
                  <a:schemeClr val="accent1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8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2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F6CD1-E9D5-47C0-873E-88DA3994D7E6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16CB4711-D907-4095-9DAC-B243CE572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DE1AC4-763D-4459-868A-402893EE64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406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-version-3"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122BF84D-2451-41E3-8836-E5F5701DC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113" y="636038"/>
            <a:ext cx="8233489" cy="828000"/>
          </a:xfrm>
        </p:spPr>
        <p:txBody>
          <a:bodyPr lIns="0" tIns="36000" rIns="0" bIns="36000" anchor="b" anchorCtr="0">
            <a:normAutofit/>
          </a:bodyPr>
          <a:lstStyle>
            <a:lvl1pPr algn="l">
              <a:lnSpc>
                <a:spcPct val="90000"/>
              </a:lnSpc>
              <a:defRPr sz="3200" cap="all" baseline="0">
                <a:solidFill>
                  <a:schemeClr val="accent2"/>
                </a:solidFill>
                <a:latin typeface="Segoe UI Semilight" pitchFamily="34" charset="0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3FF1CD4-5E32-4F93-AAD7-A3676184E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13" y="1593850"/>
            <a:ext cx="8243887" cy="2959102"/>
          </a:xfrm>
        </p:spPr>
        <p:txBody>
          <a:bodyPr lIns="0" tIns="36000" rIns="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0" cap="all" baseline="0">
                <a:solidFill>
                  <a:schemeClr val="accent1"/>
                </a:solidFill>
                <a:latin typeface="Segoe UI Semilight"/>
                <a:cs typeface="Segoe UI" pitchFamily="34" charset="0"/>
              </a:defRPr>
            </a:lvl1pPr>
            <a:lvl2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rgbClr val="404040"/>
                </a:solidFill>
                <a:latin typeface="Segoe UI Semilight" pitchFamily="34" charset="0"/>
                <a:cs typeface="Segoe UI Semilight" pitchFamily="34" charset="0"/>
              </a:defRPr>
            </a:lvl2pPr>
            <a:lvl3pPr marL="361950" indent="-180975">
              <a:spcBef>
                <a:spcPts val="0"/>
              </a:spcBef>
              <a:spcAft>
                <a:spcPts val="600"/>
              </a:spcAft>
              <a:buFont typeface="Segoe UI Semilight" pitchFamily="34" charset="0"/>
              <a:buChar char="-"/>
              <a:defRPr sz="1800">
                <a:solidFill>
                  <a:srgbClr val="404040"/>
                </a:solidFill>
                <a:latin typeface="Segoe UI Semilight" pitchFamily="34" charset="0"/>
                <a:cs typeface="Segoe UI Semilight" pitchFamily="34" charset="0"/>
              </a:defRPr>
            </a:lvl3pPr>
            <a:lvl4pPr marL="542925" indent="-1333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>
                <a:solidFill>
                  <a:srgbClr val="404040"/>
                </a:solidFill>
                <a:latin typeface="Segoe UI Semilight" pitchFamily="34" charset="0"/>
                <a:cs typeface="Segoe UI Semilight" pitchFamily="34" charset="0"/>
              </a:defRPr>
            </a:lvl4pPr>
            <a:lvl5pPr marL="561975" indent="0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rgbClr val="404040"/>
                </a:solidFill>
                <a:latin typeface="Segoe UI Semilight" pitchFamily="34" charset="0"/>
                <a:cs typeface="Segoe UI Semilight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F6CD1-E9D5-47C0-873E-88DA3994D7E6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16CB4711-D907-4095-9DAC-B243CE572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DE1AC4-763D-4459-868A-402893EE64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031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4965E3F6-F164-4E34-AAC3-67610B42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370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A7B4EE-66BE-4438-8FF0-008BCBD73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1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light, night, night sky&#10;&#10;Description automatically generated">
            <a:extLst>
              <a:ext uri="{FF2B5EF4-FFF2-40B4-BE49-F238E27FC236}">
                <a16:creationId xmlns:a16="http://schemas.microsoft.com/office/drawing/2014/main" id="{B4002387-005E-47F7-88E2-D11C0C9DD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62347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26BDD7-29ED-4BD2-A5F4-CD51336FB5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06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1230CB0B-1F37-4253-9B51-3A7008FA1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44001" cy="51473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1DBD68-4BEA-4797-A6BC-FACF4BBD9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1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ene, way, sky, outdoor&#10;&#10;Description automatically generated">
            <a:extLst>
              <a:ext uri="{FF2B5EF4-FFF2-40B4-BE49-F238E27FC236}">
                <a16:creationId xmlns:a16="http://schemas.microsoft.com/office/drawing/2014/main" id="{7827C407-BE01-4D33-85CB-A5AF75298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C80A12-CE8C-4335-8F42-BAE2B9CBFCBE}"/>
              </a:ext>
            </a:extLst>
          </p:cNvPr>
          <p:cNvSpPr/>
          <p:nvPr userDrawn="1"/>
        </p:nvSpPr>
        <p:spPr>
          <a:xfrm>
            <a:off x="2" y="-3806"/>
            <a:ext cx="9143998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6852D0-848A-4627-BDBA-B37644371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28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erson, yellow, sport&#10;&#10;Description automatically generated">
            <a:extLst>
              <a:ext uri="{FF2B5EF4-FFF2-40B4-BE49-F238E27FC236}">
                <a16:creationId xmlns:a16="http://schemas.microsoft.com/office/drawing/2014/main" id="{5158A424-3F3F-430A-A7AD-0AE457C24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337AD4-6D03-4257-9245-C7C78DF228FD}"/>
              </a:ext>
            </a:extLst>
          </p:cNvPr>
          <p:cNvSpPr/>
          <p:nvPr userDrawn="1"/>
        </p:nvSpPr>
        <p:spPr>
          <a:xfrm>
            <a:off x="1" y="-3806"/>
            <a:ext cx="9143997" cy="5143500"/>
          </a:xfrm>
          <a:prstGeom prst="rect">
            <a:avLst/>
          </a:prstGeom>
          <a:gradFill>
            <a:gsLst>
              <a:gs pos="13000">
                <a:schemeClr val="accent2">
                  <a:alpha val="10000"/>
                </a:schemeClr>
              </a:gs>
              <a:gs pos="100000">
                <a:schemeClr val="accent2">
                  <a:alpha val="72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C11FD7-C45E-44E1-8867-CDDB0A35AA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3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5BE54D-483D-45C9-8FE7-4BCE3D1EC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62347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73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F44F3E-39DC-442D-A10E-D6979A4D1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6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person, outdoor, orange&#10;&#10;Description automatically generated">
            <a:extLst>
              <a:ext uri="{FF2B5EF4-FFF2-40B4-BE49-F238E27FC236}">
                <a16:creationId xmlns:a16="http://schemas.microsoft.com/office/drawing/2014/main" id="{48ED5C12-2C7F-4BA6-861B-342EB1114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07FDE4-F6F3-4A43-8702-BF47CC956A17}"/>
              </a:ext>
            </a:extLst>
          </p:cNvPr>
          <p:cNvSpPr/>
          <p:nvPr userDrawn="1"/>
        </p:nvSpPr>
        <p:spPr>
          <a:xfrm>
            <a:off x="-2" y="-3806"/>
            <a:ext cx="9144001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691152-08D1-44A8-B7A8-72ACAA5F34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3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ight, light, night sky&#10;&#10;Description automatically generated">
            <a:extLst>
              <a:ext uri="{FF2B5EF4-FFF2-40B4-BE49-F238E27FC236}">
                <a16:creationId xmlns:a16="http://schemas.microsoft.com/office/drawing/2014/main" id="{9CCBD90B-56F4-4674-BFE3-64079664D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004" cy="51435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3903D66-B2D0-455A-A89D-0C7678657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919" b="62150"/>
          <a:stretch/>
        </p:blipFill>
        <p:spPr>
          <a:xfrm flipV="1">
            <a:off x="-1" y="-2"/>
            <a:ext cx="7266197" cy="497829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1BA95BE-AE52-4C14-821E-BA2BEA7C1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265"/>
          <a:stretch/>
        </p:blipFill>
        <p:spPr>
          <a:xfrm flipV="1">
            <a:off x="-363385" y="-1"/>
            <a:ext cx="8851977" cy="2969507"/>
          </a:xfrm>
          <a:prstGeom prst="rect">
            <a:avLst/>
          </a:prstGeom>
        </p:spPr>
      </p:pic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62150" y="2094622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1403350" y="1328552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A6F6BC-477A-4E6E-B907-33856E2D56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19" y="267836"/>
            <a:ext cx="1663496" cy="5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67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38BBE595-BCFA-4B4B-AE4D-787B3A10B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51415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8DBF27-04CF-41C9-90C8-34A3E087A972}"/>
              </a:ext>
            </a:extLst>
          </p:cNvPr>
          <p:cNvSpPr/>
          <p:nvPr userDrawn="1"/>
        </p:nvSpPr>
        <p:spPr>
          <a:xfrm>
            <a:off x="-2" y="-3806"/>
            <a:ext cx="9144001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AD914A-B644-43EC-B14B-EE80E31E4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7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D55F32-E7E6-4F25-A5B5-860F1D9CD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73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666FEC-3620-498F-AE28-16C2D97A9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2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-version-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unset, water&#10;&#10;Description automatically generated">
            <a:extLst>
              <a:ext uri="{FF2B5EF4-FFF2-40B4-BE49-F238E27FC236}">
                <a16:creationId xmlns:a16="http://schemas.microsoft.com/office/drawing/2014/main" id="{FDDF9096-E282-4FDA-953D-5C71DED7C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0" y="-3806"/>
            <a:ext cx="9163701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5C35E2-5E0C-4EFD-9FDE-00E1427EB1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56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4965E3F6-F164-4E34-AAC3-67610B42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370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3500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BE982-5BB9-4F78-914B-AF235B89ED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13" y="4358399"/>
            <a:ext cx="1645920" cy="5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light, night, night sky&#10;&#10;Description automatically generated">
            <a:extLst>
              <a:ext uri="{FF2B5EF4-FFF2-40B4-BE49-F238E27FC236}">
                <a16:creationId xmlns:a16="http://schemas.microsoft.com/office/drawing/2014/main" id="{C4EC42A6-BDD1-4D9D-AC01-F2A3268EB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-3806"/>
            <a:ext cx="914129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1" y="-3806"/>
            <a:ext cx="9141292" cy="5147306"/>
          </a:xfrm>
          <a:prstGeom prst="rect">
            <a:avLst/>
          </a:prstGeom>
          <a:solidFill>
            <a:srgbClr val="DDE7ED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404A8-E44B-446F-B7BF-6F2294B50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22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AA718F41-F6BB-455D-A816-8DA947081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7306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FB50CF-4D48-4CB0-82C3-57370228F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4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ene, way, sky, outdoor&#10;&#10;Description automatically generated">
            <a:extLst>
              <a:ext uri="{FF2B5EF4-FFF2-40B4-BE49-F238E27FC236}">
                <a16:creationId xmlns:a16="http://schemas.microsoft.com/office/drawing/2014/main" id="{F5E9BC18-4738-45AB-9515-CFD9411E6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9CA644-A1F8-435E-AC66-EDD64E419026}"/>
              </a:ext>
            </a:extLst>
          </p:cNvPr>
          <p:cNvSpPr/>
          <p:nvPr userDrawn="1"/>
        </p:nvSpPr>
        <p:spPr>
          <a:xfrm>
            <a:off x="-1" y="-3806"/>
            <a:ext cx="9144000" cy="5143500"/>
          </a:xfrm>
          <a:prstGeom prst="rect">
            <a:avLst/>
          </a:prstGeom>
          <a:solidFill>
            <a:srgbClr val="DDE7ED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ACCE7C-B041-482B-AE51-36B88A95A4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erson, yellow, sport&#10;&#10;Description automatically generated">
            <a:extLst>
              <a:ext uri="{FF2B5EF4-FFF2-40B4-BE49-F238E27FC236}">
                <a16:creationId xmlns:a16="http://schemas.microsoft.com/office/drawing/2014/main" id="{76EE3832-9433-4AC3-B975-A250CAEE48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0" y="-3806"/>
            <a:ext cx="9137234" cy="5143500"/>
          </a:xfrm>
          <a:prstGeom prst="rect">
            <a:avLst/>
          </a:prstGeom>
          <a:solidFill>
            <a:srgbClr val="DDE7ED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54A3C-44B1-454D-A696-4A2306581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13" y="4358399"/>
            <a:ext cx="1645920" cy="5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C82D88-BAE7-44AC-A4E1-4641C6D8C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3500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4F2AF-F6AC-4A9A-B146-75FD334FCE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13" y="4358399"/>
            <a:ext cx="1645920" cy="5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person, outdoor, orange&#10;&#10;Description automatically generated">
            <a:extLst>
              <a:ext uri="{FF2B5EF4-FFF2-40B4-BE49-F238E27FC236}">
                <a16:creationId xmlns:a16="http://schemas.microsoft.com/office/drawing/2014/main" id="{E144170E-23B5-456A-B65C-6318BEC9E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231101-7FF3-4583-8EF9-F18CD0241E9B}"/>
              </a:ext>
            </a:extLst>
          </p:cNvPr>
          <p:cNvSpPr/>
          <p:nvPr userDrawn="1"/>
        </p:nvSpPr>
        <p:spPr>
          <a:xfrm>
            <a:off x="-2" y="-3806"/>
            <a:ext cx="9144001" cy="5143500"/>
          </a:xfrm>
          <a:prstGeom prst="rect">
            <a:avLst/>
          </a:prstGeom>
          <a:solidFill>
            <a:srgbClr val="DDE7ED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B13AE-944F-4882-83DA-468138557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13" y="4358399"/>
            <a:ext cx="1645920" cy="5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2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ight, light, night sky&#10;&#10;Description automatically generated">
            <a:extLst>
              <a:ext uri="{FF2B5EF4-FFF2-40B4-BE49-F238E27FC236}">
                <a16:creationId xmlns:a16="http://schemas.microsoft.com/office/drawing/2014/main" id="{CE5AFFE6-ADF2-4FD1-894F-BCBD46F40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2" y="0"/>
            <a:ext cx="9140745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5206B3-2451-47F4-BB40-6696F1243FAC}"/>
              </a:ext>
            </a:extLst>
          </p:cNvPr>
          <p:cNvSpPr/>
          <p:nvPr userDrawn="1"/>
        </p:nvSpPr>
        <p:spPr>
          <a:xfrm>
            <a:off x="-2" y="-3806"/>
            <a:ext cx="9163703" cy="5147306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03C40F4-505E-4223-AB64-ADF13A688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97" r="2954" b="62144"/>
          <a:stretch/>
        </p:blipFill>
        <p:spPr>
          <a:xfrm flipV="1">
            <a:off x="-742" y="-6"/>
            <a:ext cx="6992092" cy="49782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55F2DB-36AB-4E24-AA0F-79965FE5A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265"/>
          <a:stretch/>
        </p:blipFill>
        <p:spPr>
          <a:xfrm flipV="1">
            <a:off x="-363385" y="-1"/>
            <a:ext cx="8851977" cy="2969507"/>
          </a:xfrm>
          <a:prstGeom prst="rect">
            <a:avLst/>
          </a:prstGeom>
        </p:spPr>
      </p:pic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62150" y="2094622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1403350" y="1328552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BC9F7B-7CC2-477E-B16B-A9713CD567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717" y="344689"/>
            <a:ext cx="1472208" cy="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9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0D29D55-AEA9-464C-A2A2-F0E612070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51415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44001" cy="5143500"/>
          </a:xfrm>
          <a:prstGeom prst="rect">
            <a:avLst/>
          </a:prstGeom>
          <a:solidFill>
            <a:srgbClr val="DDE7ED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CB4DD9-0A33-4239-B9F7-173257B00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0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184921-326A-42BD-965B-84E6E2916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" y="-3806"/>
            <a:ext cx="9163703" cy="5143500"/>
          </a:xfrm>
          <a:prstGeom prst="rect">
            <a:avLst/>
          </a:prstGeom>
          <a:solidFill>
            <a:srgbClr val="DDE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BE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2204C7-A619-4C8B-B1F2-C52839F54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-version-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unset, water&#10;&#10;Description automatically generated">
            <a:extLst>
              <a:ext uri="{FF2B5EF4-FFF2-40B4-BE49-F238E27FC236}">
                <a16:creationId xmlns:a16="http://schemas.microsoft.com/office/drawing/2014/main" id="{D4211FEA-B5A4-4D3E-BDB6-1A7B30E09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D27931-5EEF-41D9-9FC4-372902E259FB}"/>
              </a:ext>
            </a:extLst>
          </p:cNvPr>
          <p:cNvSpPr/>
          <p:nvPr userDrawn="1"/>
        </p:nvSpPr>
        <p:spPr>
          <a:xfrm>
            <a:off x="-2709" y="-3806"/>
            <a:ext cx="9144000" cy="5143500"/>
          </a:xfrm>
          <a:prstGeom prst="rect">
            <a:avLst/>
          </a:prstGeom>
          <a:solidFill>
            <a:srgbClr val="DDE7ED">
              <a:alpha val="6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15C420E-69F9-418F-8487-A1260383D4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225C4DB-8D0C-44C1-87AA-B2ECF9A9D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 noProof="0"/>
              <a:t>CLICK TO EDIT </a:t>
            </a:r>
            <a:r>
              <a:rPr lang="en-US"/>
              <a:t>CHAPTER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A3329-A601-4FB0-8FB2-B048484CD5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9553" y="4435563"/>
            <a:ext cx="1463040" cy="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7B15B6A2-3584-4C42-85EB-D34EA5E1089A}"/>
              </a:ext>
            </a:extLst>
          </p:cNvPr>
          <p:cNvSpPr txBox="1">
            <a:spLocks/>
          </p:cNvSpPr>
          <p:nvPr userDrawn="1"/>
        </p:nvSpPr>
        <p:spPr>
          <a:xfrm>
            <a:off x="309233" y="62053"/>
            <a:ext cx="3597015" cy="177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rgbClr val="FFFFFF"/>
                </a:solidFill>
                <a:latin typeface="Segoe UI Semilight"/>
                <a:cs typeface="Segoe UI Semilight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</a:rPr>
            </a:b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THANK YOU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2400">
                <a:solidFill>
                  <a:schemeClr val="tx1"/>
                </a:solidFill>
                <a:ea typeface="+mj-ea"/>
              </a:rPr>
              <a:t>for your attention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</a:rPr>
            </a:b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B6A433-F80F-4096-9722-ADA19AC86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000">
            <a:off x="2849527" y="387042"/>
            <a:ext cx="377616" cy="3891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378AEE-BD4D-4F06-A58D-8ED1F2ACE8E8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86DCFEF-505D-448D-9D04-5C1B133679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25C4BC-DC45-4F7C-9706-20386F19BA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91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7B15B6A2-3584-4C42-85EB-D34EA5E1089A}"/>
              </a:ext>
            </a:extLst>
          </p:cNvPr>
          <p:cNvSpPr txBox="1">
            <a:spLocks/>
          </p:cNvSpPr>
          <p:nvPr userDrawn="1"/>
        </p:nvSpPr>
        <p:spPr>
          <a:xfrm>
            <a:off x="309233" y="62053"/>
            <a:ext cx="3597015" cy="177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rgbClr val="FFFFFF"/>
                </a:solidFill>
                <a:latin typeface="Segoe UI Semilight"/>
                <a:cs typeface="Segoe UI Semilight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</a:rPr>
            </a:b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THANK YOU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2400">
                <a:solidFill>
                  <a:schemeClr val="tx1"/>
                </a:solidFill>
                <a:ea typeface="+mj-ea"/>
              </a:rPr>
              <a:t>for your attention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</a:rPr>
            </a:b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8B80A-3503-47C9-AD73-770E4F79A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000">
            <a:off x="2849527" y="387042"/>
            <a:ext cx="377616" cy="3891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423042-B3AB-413A-9DBD-4CB07B0E500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E2AC616-439D-41FA-B081-073153DCCB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170797-2887-4EC3-8136-75562D36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11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rgbClr val="DDE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05C38-7BC0-4C23-B083-A4E3B1CBB400}"/>
              </a:ext>
            </a:extLst>
          </p:cNvPr>
          <p:cNvSpPr txBox="1"/>
          <p:nvPr userDrawn="1"/>
        </p:nvSpPr>
        <p:spPr>
          <a:xfrm>
            <a:off x="852260" y="2387350"/>
            <a:ext cx="5057557" cy="1288268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normAutofit/>
          </a:bodyPr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7B15B6A2-3584-4C42-85EB-D34EA5E1089A}"/>
              </a:ext>
            </a:extLst>
          </p:cNvPr>
          <p:cNvSpPr txBox="1">
            <a:spLocks/>
          </p:cNvSpPr>
          <p:nvPr userDrawn="1"/>
        </p:nvSpPr>
        <p:spPr>
          <a:xfrm>
            <a:off x="309233" y="62053"/>
            <a:ext cx="3597015" cy="177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rgbClr val="FFFFFF"/>
                </a:solidFill>
                <a:latin typeface="Segoe UI Semilight"/>
                <a:cs typeface="Segoe UI Semilight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</a:rPr>
            </a:br>
            <a:r>
              <a:rPr lang="en-US" sz="3600" kern="1200" cap="all" baseline="0" noProof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rPr>
              <a:t>T</a:t>
            </a:r>
            <a:r>
              <a:rPr lang="en-US" sz="3600" kern="1200" cap="all" baseline="0" noProof="0">
                <a:solidFill>
                  <a:srgbClr val="15233A"/>
                </a:solidFill>
                <a:latin typeface="Segoe UI Semilight" pitchFamily="34" charset="0"/>
                <a:ea typeface="+mj-ea"/>
                <a:cs typeface="Segoe UI Semilight" pitchFamily="34" charset="0"/>
              </a:rPr>
              <a:t>HANK</a:t>
            </a:r>
            <a:r>
              <a:rPr lang="en-US" sz="3600" kern="1200" cap="all" baseline="0" noProof="0">
                <a:solidFill>
                  <a:schemeClr val="accent2"/>
                </a:solidFill>
                <a:latin typeface="Segoe UI Semilight" pitchFamily="34" charset="0"/>
                <a:ea typeface="+mj-ea"/>
                <a:cs typeface="Segoe UI Semilight" pitchFamily="34" charset="0"/>
              </a:rPr>
              <a:t> YOU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2400">
                <a:solidFill>
                  <a:srgbClr val="15233A"/>
                </a:solidFill>
                <a:ea typeface="+mj-ea"/>
              </a:rPr>
              <a:t>for </a:t>
            </a:r>
            <a:r>
              <a:rPr lang="en-US" sz="2400" noProof="0">
                <a:solidFill>
                  <a:srgbClr val="15233A"/>
                </a:solidFill>
                <a:ea typeface="+mj-ea"/>
              </a:rPr>
              <a:t>your</a:t>
            </a:r>
            <a:r>
              <a:rPr lang="en-US" sz="2400">
                <a:solidFill>
                  <a:srgbClr val="15233A"/>
                </a:solidFill>
                <a:ea typeface="+mj-ea"/>
              </a:rPr>
              <a:t> attention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</a:rPr>
            </a:b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8B80A-3503-47C9-AD73-770E4F79A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000">
            <a:off x="2849527" y="387042"/>
            <a:ext cx="377616" cy="3891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423042-B3AB-413A-9DBD-4CB07B0E500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E2AC616-439D-41FA-B081-073153DCCB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170797-2887-4EC3-8136-75562D36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78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FDA9A8C7-187A-4C56-8879-8392627B9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3" y="0"/>
            <a:ext cx="9163703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4CD646-8802-4C9C-A566-7C2128231458}"/>
              </a:ext>
            </a:extLst>
          </p:cNvPr>
          <p:cNvSpPr/>
          <p:nvPr userDrawn="1"/>
        </p:nvSpPr>
        <p:spPr>
          <a:xfrm>
            <a:off x="-2" y="-3806"/>
            <a:ext cx="9163703" cy="3566156"/>
          </a:xfrm>
          <a:prstGeom prst="rect">
            <a:avLst/>
          </a:prstGeom>
          <a:gradFill>
            <a:gsLst>
              <a:gs pos="5000">
                <a:schemeClr val="accent2">
                  <a:alpha val="91000"/>
                </a:schemeClr>
              </a:gs>
              <a:gs pos="77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1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56D6B6-271C-405D-BF39-82B427EFCF9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D5F746C-D8A4-496E-9E4C-966B5D2EC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0CAEE5-361B-47A0-ADB0-6A095F8C0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058474"/>
              <a:ext cx="1998719" cy="713914"/>
            </a:xfrm>
            <a:prstGeom prst="rect">
              <a:avLst/>
            </a:prstGeom>
          </p:spPr>
        </p:pic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F84979B-0987-41E1-801D-E904DBB79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77982"/>
          <a:stretch/>
        </p:blipFill>
        <p:spPr>
          <a:xfrm>
            <a:off x="4995467" y="4014792"/>
            <a:ext cx="3639158" cy="11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8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3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A5DB87C7-B63C-42DD-BFFC-EDD4733CC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70" y="0"/>
            <a:ext cx="9153362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1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771AC0F1-496A-4738-8898-DB04C7CD08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813"/>
          <a:stretch/>
        </p:blipFill>
        <p:spPr>
          <a:xfrm>
            <a:off x="785816" y="1835151"/>
            <a:ext cx="9304347" cy="3312155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AC191C-E265-4CB5-BAA2-42B06EC60E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5389" y="4155290"/>
            <a:ext cx="1801185" cy="551792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BC8C50B-1FAC-4755-B3F8-CCD9B93AA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77982"/>
          <a:stretch/>
        </p:blipFill>
        <p:spPr>
          <a:xfrm>
            <a:off x="4995467" y="4014792"/>
            <a:ext cx="3639158" cy="11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C43B0228-E336-4634-81AE-68CAA1742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2" y="0"/>
            <a:ext cx="9152776" cy="51435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3903D66-B2D0-455A-A89D-0C7678657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919" b="62150"/>
          <a:stretch/>
        </p:blipFill>
        <p:spPr>
          <a:xfrm flipV="1">
            <a:off x="-1" y="-2"/>
            <a:ext cx="7266197" cy="497829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1BA95BE-AE52-4C14-821E-BA2BEA7C1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265"/>
          <a:stretch/>
        </p:blipFill>
        <p:spPr>
          <a:xfrm flipV="1">
            <a:off x="-363385" y="-1"/>
            <a:ext cx="8851977" cy="2969507"/>
          </a:xfrm>
          <a:prstGeom prst="rect">
            <a:avLst/>
          </a:prstGeom>
        </p:spPr>
      </p:pic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62150" y="2094622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1403350" y="1328552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A6F6BC-477A-4E6E-B907-33856E2D56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19" y="267836"/>
            <a:ext cx="1663496" cy="5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4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C43B0228-E336-4634-81AE-68CAA1742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2" y="0"/>
            <a:ext cx="9152776" cy="514350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03C40F4-505E-4223-AB64-ADF13A688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97" r="2954" b="62144"/>
          <a:stretch/>
        </p:blipFill>
        <p:spPr>
          <a:xfrm flipV="1">
            <a:off x="-742" y="-6"/>
            <a:ext cx="6992092" cy="49782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55F2DB-36AB-4E24-AA0F-79965FE5A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265"/>
          <a:stretch/>
        </p:blipFill>
        <p:spPr>
          <a:xfrm flipV="1">
            <a:off x="-363385" y="-1"/>
            <a:ext cx="8851977" cy="2969507"/>
          </a:xfrm>
          <a:prstGeom prst="rect">
            <a:avLst/>
          </a:prstGeom>
        </p:spPr>
      </p:pic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62150" y="2094622"/>
            <a:ext cx="3954580" cy="760413"/>
          </a:xfrm>
        </p:spPr>
        <p:txBody>
          <a:bodyPr lIns="0" tIns="36000" rIns="0" bIns="36000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1403350" y="1328552"/>
            <a:ext cx="4513380" cy="760413"/>
          </a:xfrm>
        </p:spPr>
        <p:txBody>
          <a:bodyPr lIns="0" tIns="36000" rIns="0" bIns="36000" anchor="t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lang="nl-BE" sz="2400" kern="1200" cap="all" baseline="0" dirty="0">
                <a:solidFill>
                  <a:schemeClr val="bg1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BC9F7B-7CC2-477E-B16B-A9713CD567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717" y="344689"/>
            <a:ext cx="1472208" cy="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 userDrawn="1"/>
        </p:nvSpPr>
        <p:spPr>
          <a:xfrm>
            <a:off x="428842" y="448146"/>
            <a:ext cx="357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>
                <a:solidFill>
                  <a:schemeClr val="bg2"/>
                </a:solidFill>
                <a:latin typeface="Segoe UI Light" pitchFamily="34" charset="0"/>
              </a:rPr>
              <a:t>ADB</a:t>
            </a:r>
            <a:r>
              <a:rPr lang="nl-BE" sz="1400" baseline="0">
                <a:solidFill>
                  <a:schemeClr val="bg2"/>
                </a:solidFill>
                <a:latin typeface="Segoe UI Light" pitchFamily="34" charset="0"/>
              </a:rPr>
              <a:t> SAFEGATE</a:t>
            </a:r>
            <a:endParaRPr lang="nl-BE" sz="1400">
              <a:solidFill>
                <a:schemeClr val="bg2"/>
              </a:solidFill>
              <a:latin typeface="Segoe UI Light" pitchFamily="34" charset="0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124D4C6C-729D-4720-8006-BD1BD68D0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091" y="1537174"/>
            <a:ext cx="5295839" cy="1176046"/>
          </a:xfrm>
        </p:spPr>
        <p:txBody>
          <a:bodyPr lIns="0" tIns="36000" rIns="0" bIns="3600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cap="all" baseline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fr-FR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41CA79A7-2588-4594-B168-D54A9D34A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091" y="770214"/>
            <a:ext cx="5295840" cy="717560"/>
          </a:xfrm>
        </p:spPr>
        <p:txBody>
          <a:bodyPr lIns="0" tIns="36000" rIns="0" bIns="360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BE" sz="2600" kern="1200" cap="all" baseline="0" dirty="0">
                <a:solidFill>
                  <a:schemeClr val="bg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US"/>
              <a:t>CLICK TO EDIT COVER TITLE</a:t>
            </a:r>
            <a:endParaRPr lang="nl-B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6BCE2F-769E-4B05-BC6A-2B8F1299DF4C}"/>
              </a:ext>
            </a:extLst>
          </p:cNvPr>
          <p:cNvGrpSpPr/>
          <p:nvPr userDrawn="1"/>
        </p:nvGrpSpPr>
        <p:grpSpPr>
          <a:xfrm>
            <a:off x="785816" y="1841501"/>
            <a:ext cx="9290958" cy="3305806"/>
            <a:chOff x="785816" y="1841501"/>
            <a:chExt cx="9290958" cy="3305806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AE0AADE-F982-41C1-8155-AA34292CD4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74826"/>
            <a:stretch/>
          </p:blipFill>
          <p:spPr>
            <a:xfrm>
              <a:off x="785816" y="1841501"/>
              <a:ext cx="9290958" cy="33058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807A1F-9E49-4EF3-8886-8285228B71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832" y="4154010"/>
              <a:ext cx="1998719" cy="71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452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A510-6926-7C4A-8D40-ABE3CC7917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8" r:id="rId2"/>
    <p:sldLayoutId id="2147483720" r:id="rId3"/>
    <p:sldLayoutId id="2147483759" r:id="rId4"/>
    <p:sldLayoutId id="2147483766" r:id="rId5"/>
    <p:sldLayoutId id="2147483767" r:id="rId6"/>
    <p:sldLayoutId id="2147483783" r:id="rId7"/>
    <p:sldLayoutId id="2147483782" r:id="rId8"/>
    <p:sldLayoutId id="2147483748" r:id="rId9"/>
    <p:sldLayoutId id="2147483749" r:id="rId10"/>
    <p:sldLayoutId id="2147483760" r:id="rId11"/>
    <p:sldLayoutId id="2147483668" r:id="rId12"/>
    <p:sldLayoutId id="2147483750" r:id="rId13"/>
    <p:sldLayoutId id="2147483663" r:id="rId14"/>
    <p:sldLayoutId id="2147483751" r:id="rId15"/>
    <p:sldLayoutId id="2147483752" r:id="rId16"/>
    <p:sldLayoutId id="2147483734" r:id="rId17"/>
    <p:sldLayoutId id="2147483755" r:id="rId18"/>
    <p:sldLayoutId id="2147483791" r:id="rId19"/>
    <p:sldLayoutId id="2147483761" r:id="rId20"/>
    <p:sldLayoutId id="2147483762" r:id="rId21"/>
    <p:sldLayoutId id="2147483736" r:id="rId22"/>
    <p:sldLayoutId id="2147483778" r:id="rId23"/>
    <p:sldLayoutId id="2147483757" r:id="rId24"/>
    <p:sldLayoutId id="2147483777" r:id="rId25"/>
    <p:sldLayoutId id="2147483769" r:id="rId26"/>
    <p:sldLayoutId id="2147483765" r:id="rId27"/>
    <p:sldLayoutId id="2147483781" r:id="rId28"/>
    <p:sldLayoutId id="2147483784" r:id="rId29"/>
    <p:sldLayoutId id="2147483770" r:id="rId30"/>
    <p:sldLayoutId id="2147483786" r:id="rId31"/>
    <p:sldLayoutId id="2147483787" r:id="rId32"/>
    <p:sldLayoutId id="2147483779" r:id="rId33"/>
    <p:sldLayoutId id="2147483714" r:id="rId34"/>
    <p:sldLayoutId id="2147483776" r:id="rId35"/>
    <p:sldLayoutId id="2147483774" r:id="rId36"/>
    <p:sldLayoutId id="2147483772" r:id="rId37"/>
    <p:sldLayoutId id="2147483780" r:id="rId38"/>
    <p:sldLayoutId id="2147483785" r:id="rId39"/>
    <p:sldLayoutId id="2147483775" r:id="rId40"/>
    <p:sldLayoutId id="2147483788" r:id="rId41"/>
    <p:sldLayoutId id="2147483789" r:id="rId42"/>
    <p:sldLayoutId id="2147483721" r:id="rId43"/>
    <p:sldLayoutId id="2147483722" r:id="rId44"/>
    <p:sldLayoutId id="2147483790" r:id="rId4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2A31A7-8412-4028-9DAA-F191CAF7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LINCNODE installation and COMMISSIONING training</a:t>
            </a:r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A101CD0-9006-412A-B4AC-866200AB0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091" y="1680692"/>
            <a:ext cx="5295839" cy="1032527"/>
          </a:xfrm>
        </p:spPr>
        <p:txBody>
          <a:bodyPr/>
          <a:lstStyle/>
          <a:p>
            <a:r>
              <a:rPr lang="en-US"/>
              <a:t>Alexander V. </a:t>
            </a:r>
            <a:r>
              <a:rPr lang="en-US" err="1"/>
              <a:t>klekachev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3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864A-ED7E-3E29-D4C3-92F79C06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55" y="191538"/>
            <a:ext cx="8233489" cy="574272"/>
          </a:xfrm>
        </p:spPr>
        <p:txBody>
          <a:bodyPr/>
          <a:lstStyle/>
          <a:p>
            <a:r>
              <a:rPr lang="en-BE"/>
              <a:t>Commissioning Tool key steps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7014-8DA2-E16D-D5E0-38305543FD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1395" y="908084"/>
            <a:ext cx="8604805" cy="38264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Check cellular connectivity status:</a:t>
            </a:r>
          </a:p>
          <a:p>
            <a:pPr marL="514350" lvl="1" indent="-342900"/>
            <a:r>
              <a:rPr lang="en-BE" sz="1600"/>
              <a:t>Shows whether device is registered on the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Configure the Modbus interface:</a:t>
            </a:r>
          </a:p>
          <a:p>
            <a:pPr marL="514350" lvl="1" indent="-342900"/>
            <a:r>
              <a:rPr lang="en-BE" sz="1600"/>
              <a:t>In case of Serial device set RS485 parameters</a:t>
            </a:r>
          </a:p>
          <a:p>
            <a:pPr marL="514350" lvl="1" indent="-342900"/>
            <a:r>
              <a:rPr lang="en-BE" sz="1600"/>
              <a:t>In case of Ethernet device set the IP Address and mask (CIDR format)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Configure Modbus assets (CCRs):</a:t>
            </a:r>
          </a:p>
          <a:p>
            <a:pPr marL="514350" lvl="1" indent="-342900"/>
            <a:r>
              <a:rPr lang="en-BE" sz="1600"/>
              <a:t>Define CCR protocol</a:t>
            </a:r>
          </a:p>
          <a:p>
            <a:pPr marL="514350" lvl="1" indent="-342900"/>
            <a:r>
              <a:rPr lang="en-BE" sz="1600"/>
              <a:t>Define CCR RTU addresses, in case of Ethernet, IP Address and Port</a:t>
            </a:r>
          </a:p>
          <a:p>
            <a:pPr marL="514350" lvl="1" indent="-342900"/>
            <a:r>
              <a:rPr lang="en-BE" sz="1600"/>
              <a:t>Add as many CCRs as necessary.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Apply device configuration</a:t>
            </a:r>
          </a:p>
          <a:p>
            <a:pPr marL="514350" lvl="1" indent="-342900"/>
            <a:r>
              <a:rPr lang="en-BE" sz="1600"/>
              <a:t>Device Modbus interface and assets information gets transferred to the device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58816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151B-ECE3-6A87-9DE4-26CFE2D0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98020"/>
            <a:ext cx="8233489" cy="560071"/>
          </a:xfrm>
        </p:spPr>
        <p:txBody>
          <a:bodyPr/>
          <a:lstStyle/>
          <a:p>
            <a:r>
              <a:rPr lang="en-BE" dirty="0"/>
              <a:t>Account selection screen</a:t>
            </a:r>
            <a:endParaRPr lang="en-GB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7AA645-6F20-B630-B813-26B8E3905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20" y="1051588"/>
            <a:ext cx="5974715" cy="403353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F7A7D6-A920-C41E-3617-1279AAA3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4312" y="690934"/>
            <a:ext cx="8850023" cy="524802"/>
          </a:xfrm>
        </p:spPr>
        <p:txBody>
          <a:bodyPr/>
          <a:lstStyle/>
          <a:p>
            <a:r>
              <a:rPr lang="en-BE" sz="1600" dirty="0"/>
              <a:t>When starting the application, it will invite you to login into your ADB </a:t>
            </a:r>
            <a:r>
              <a:rPr lang="en-BE" sz="1600" dirty="0" err="1"/>
              <a:t>Safegate</a:t>
            </a:r>
            <a:r>
              <a:rPr lang="en-BE" sz="1600" dirty="0"/>
              <a:t> account.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604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dashboard (Ethernet version)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11FC-CAEF-4D4D-F30F-615F5EB8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77" y="734332"/>
            <a:ext cx="5575645" cy="416184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0D4AC9-BD76-8833-2A23-827FF4AD2C9E}"/>
              </a:ext>
            </a:extLst>
          </p:cNvPr>
          <p:cNvCxnSpPr>
            <a:cxnSpLocks/>
          </p:cNvCxnSpPr>
          <p:nvPr/>
        </p:nvCxnSpPr>
        <p:spPr>
          <a:xfrm flipH="1">
            <a:off x="6770591" y="1736653"/>
            <a:ext cx="681925" cy="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0485DB-4C12-057B-972A-5F43BBCC53A8}"/>
              </a:ext>
            </a:extLst>
          </p:cNvPr>
          <p:cNvSpPr txBox="1"/>
          <p:nvPr/>
        </p:nvSpPr>
        <p:spPr>
          <a:xfrm>
            <a:off x="7513744" y="1329739"/>
            <a:ext cx="1630256" cy="1037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Cellular connectivity status overview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9B7B9-1547-662E-80AB-E43544BF688E}"/>
              </a:ext>
            </a:extLst>
          </p:cNvPr>
          <p:cNvSpPr txBox="1"/>
          <p:nvPr/>
        </p:nvSpPr>
        <p:spPr>
          <a:xfrm>
            <a:off x="350362" y="2548371"/>
            <a:ext cx="1287513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Modbus assets summary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190294-5A9A-3BB9-A648-C6070535A1D7}"/>
              </a:ext>
            </a:extLst>
          </p:cNvPr>
          <p:cNvCxnSpPr>
            <a:cxnSpLocks/>
          </p:cNvCxnSpPr>
          <p:nvPr/>
        </p:nvCxnSpPr>
        <p:spPr>
          <a:xfrm>
            <a:off x="1399367" y="1386133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7B80C9F-8954-050D-C570-D6370976D85F}"/>
              </a:ext>
            </a:extLst>
          </p:cNvPr>
          <p:cNvSpPr txBox="1"/>
          <p:nvPr/>
        </p:nvSpPr>
        <p:spPr>
          <a:xfrm>
            <a:off x="342178" y="961578"/>
            <a:ext cx="1073526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Device hardware identity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3F4389-0908-BD19-6431-9F326C31DFED}"/>
              </a:ext>
            </a:extLst>
          </p:cNvPr>
          <p:cNvCxnSpPr>
            <a:cxnSpLocks/>
          </p:cNvCxnSpPr>
          <p:nvPr/>
        </p:nvCxnSpPr>
        <p:spPr>
          <a:xfrm>
            <a:off x="1341929" y="2959663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A82C241-827A-7069-1173-C2922D0A5189}"/>
              </a:ext>
            </a:extLst>
          </p:cNvPr>
          <p:cNvSpPr txBox="1"/>
          <p:nvPr/>
        </p:nvSpPr>
        <p:spPr>
          <a:xfrm>
            <a:off x="354981" y="3688836"/>
            <a:ext cx="1287513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Modbus interface settings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629114-B978-B7B6-A122-2A55CE7D068C}"/>
              </a:ext>
            </a:extLst>
          </p:cNvPr>
          <p:cNvCxnSpPr>
            <a:cxnSpLocks/>
          </p:cNvCxnSpPr>
          <p:nvPr/>
        </p:nvCxnSpPr>
        <p:spPr>
          <a:xfrm>
            <a:off x="1346548" y="4100128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2DA75A-41C9-F68D-5D6C-6721699CFAD3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6770591" y="3369602"/>
            <a:ext cx="730914" cy="469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77C269A-5145-78F9-8C28-C1C6D90B6BE8}"/>
              </a:ext>
            </a:extLst>
          </p:cNvPr>
          <p:cNvSpPr txBox="1"/>
          <p:nvPr/>
        </p:nvSpPr>
        <p:spPr>
          <a:xfrm>
            <a:off x="7501505" y="2850831"/>
            <a:ext cx="1630256" cy="1037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Device configuration status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B64D4-98B2-0BFD-3D1F-736E4355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237" y="733403"/>
            <a:ext cx="5569525" cy="4161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dashboard (Serial version)</a:t>
            </a:r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0D4AC9-BD76-8833-2A23-827FF4AD2C9E}"/>
              </a:ext>
            </a:extLst>
          </p:cNvPr>
          <p:cNvCxnSpPr>
            <a:cxnSpLocks/>
          </p:cNvCxnSpPr>
          <p:nvPr/>
        </p:nvCxnSpPr>
        <p:spPr>
          <a:xfrm flipH="1">
            <a:off x="6770591" y="1736653"/>
            <a:ext cx="681925" cy="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0485DB-4C12-057B-972A-5F43BBCC53A8}"/>
              </a:ext>
            </a:extLst>
          </p:cNvPr>
          <p:cNvSpPr txBox="1"/>
          <p:nvPr/>
        </p:nvSpPr>
        <p:spPr>
          <a:xfrm>
            <a:off x="7513744" y="1329739"/>
            <a:ext cx="1630256" cy="1037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Cellular connectivity status overview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9B7B9-1547-662E-80AB-E43544BF688E}"/>
              </a:ext>
            </a:extLst>
          </p:cNvPr>
          <p:cNvSpPr txBox="1"/>
          <p:nvPr/>
        </p:nvSpPr>
        <p:spPr>
          <a:xfrm>
            <a:off x="350362" y="2548371"/>
            <a:ext cx="1287513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Modbus assets summary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190294-5A9A-3BB9-A648-C6070535A1D7}"/>
              </a:ext>
            </a:extLst>
          </p:cNvPr>
          <p:cNvCxnSpPr>
            <a:cxnSpLocks/>
          </p:cNvCxnSpPr>
          <p:nvPr/>
        </p:nvCxnSpPr>
        <p:spPr>
          <a:xfrm>
            <a:off x="1399367" y="1386133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7B80C9F-8954-050D-C570-D6370976D85F}"/>
              </a:ext>
            </a:extLst>
          </p:cNvPr>
          <p:cNvSpPr txBox="1"/>
          <p:nvPr/>
        </p:nvSpPr>
        <p:spPr>
          <a:xfrm>
            <a:off x="342178" y="961578"/>
            <a:ext cx="1073526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Device hardware identity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3F4389-0908-BD19-6431-9F326C31DFED}"/>
              </a:ext>
            </a:extLst>
          </p:cNvPr>
          <p:cNvCxnSpPr>
            <a:cxnSpLocks/>
          </p:cNvCxnSpPr>
          <p:nvPr/>
        </p:nvCxnSpPr>
        <p:spPr>
          <a:xfrm>
            <a:off x="1341929" y="2959663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A82C241-827A-7069-1173-C2922D0A5189}"/>
              </a:ext>
            </a:extLst>
          </p:cNvPr>
          <p:cNvSpPr txBox="1"/>
          <p:nvPr/>
        </p:nvSpPr>
        <p:spPr>
          <a:xfrm>
            <a:off x="354981" y="3688836"/>
            <a:ext cx="1287513" cy="736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Modbus interface settings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629114-B978-B7B6-A122-2A55CE7D068C}"/>
              </a:ext>
            </a:extLst>
          </p:cNvPr>
          <p:cNvCxnSpPr>
            <a:cxnSpLocks/>
          </p:cNvCxnSpPr>
          <p:nvPr/>
        </p:nvCxnSpPr>
        <p:spPr>
          <a:xfrm>
            <a:off x="1346548" y="4100128"/>
            <a:ext cx="591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2DA75A-41C9-F68D-5D6C-6721699CFAD3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6770591" y="3369602"/>
            <a:ext cx="730914" cy="469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77C269A-5145-78F9-8C28-C1C6D90B6BE8}"/>
              </a:ext>
            </a:extLst>
          </p:cNvPr>
          <p:cNvSpPr txBox="1"/>
          <p:nvPr/>
        </p:nvSpPr>
        <p:spPr>
          <a:xfrm>
            <a:off x="7501505" y="2850831"/>
            <a:ext cx="1630256" cy="1037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Device configuration status</a:t>
            </a: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65FECE-E587-2D9D-272C-3EE152E5919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497079" y="4471555"/>
            <a:ext cx="143203" cy="390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9286B4-BA15-6988-91F5-9651BA424941}"/>
              </a:ext>
            </a:extLst>
          </p:cNvPr>
          <p:cNvSpPr txBox="1"/>
          <p:nvPr/>
        </p:nvSpPr>
        <p:spPr>
          <a:xfrm>
            <a:off x="2300931" y="4861604"/>
            <a:ext cx="2392296" cy="281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400" i="0" u="none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Termination resistor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39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cellular status monitoring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0BEA2-9859-56B8-13E9-426684FB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3" y="650161"/>
            <a:ext cx="3708662" cy="2911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FB35D-35F4-39B3-6804-EDA1242DD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72" y="650161"/>
            <a:ext cx="3697744" cy="2911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22775-B7E2-061C-5457-1FB9061F9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180" y="2571750"/>
            <a:ext cx="3029043" cy="2551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2E4A8-7553-BDBE-027B-38887F5FC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19" y="2558782"/>
            <a:ext cx="3065351" cy="2577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BD0EB2-8A60-837B-D3D8-07CE4DE949A1}"/>
              </a:ext>
            </a:extLst>
          </p:cNvPr>
          <p:cNvSpPr txBox="1"/>
          <p:nvPr/>
        </p:nvSpPr>
        <p:spPr>
          <a:xfrm>
            <a:off x="3929664" y="4609835"/>
            <a:ext cx="1148715" cy="439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1" i="0" u="none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Status LED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6F297D-D877-D538-B11C-189C155FA5DB}"/>
              </a:ext>
            </a:extLst>
          </p:cNvPr>
          <p:cNvCxnSpPr>
            <a:cxnSpLocks/>
          </p:cNvCxnSpPr>
          <p:nvPr/>
        </p:nvCxnSpPr>
        <p:spPr>
          <a:xfrm flipH="1" flipV="1">
            <a:off x="2456688" y="4306824"/>
            <a:ext cx="1523133" cy="420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76A5E9-73DF-76E7-B5AC-7BBEE24B1008}"/>
              </a:ext>
            </a:extLst>
          </p:cNvPr>
          <p:cNvCxnSpPr>
            <a:cxnSpLocks/>
          </p:cNvCxnSpPr>
          <p:nvPr/>
        </p:nvCxnSpPr>
        <p:spPr>
          <a:xfrm flipV="1">
            <a:off x="5018629" y="4306824"/>
            <a:ext cx="1397411" cy="420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5FD011C-6A94-30AE-52DC-5A023A3A35D0}"/>
              </a:ext>
            </a:extLst>
          </p:cNvPr>
          <p:cNvSpPr/>
          <p:nvPr/>
        </p:nvSpPr>
        <p:spPr>
          <a:xfrm>
            <a:off x="768919" y="2052322"/>
            <a:ext cx="1369761" cy="31496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E2DB1D-1150-CBFF-8D90-BED5DCCD5B47}"/>
              </a:ext>
            </a:extLst>
          </p:cNvPr>
          <p:cNvSpPr/>
          <p:nvPr/>
        </p:nvSpPr>
        <p:spPr>
          <a:xfrm>
            <a:off x="5078379" y="2061446"/>
            <a:ext cx="1369761" cy="31496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9C161C-10C8-4C03-47BC-965E8586A78E}"/>
              </a:ext>
            </a:extLst>
          </p:cNvPr>
          <p:cNvSpPr/>
          <p:nvPr/>
        </p:nvSpPr>
        <p:spPr>
          <a:xfrm>
            <a:off x="854720" y="1542018"/>
            <a:ext cx="1957980" cy="31496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277876-4C0F-A718-297F-7590B2A964A0}"/>
              </a:ext>
            </a:extLst>
          </p:cNvPr>
          <p:cNvSpPr/>
          <p:nvPr/>
        </p:nvSpPr>
        <p:spPr>
          <a:xfrm>
            <a:off x="5164180" y="1551142"/>
            <a:ext cx="1957980" cy="31496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4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C557108-95CE-07F6-3372-C8CC07CF3CF5}"/>
              </a:ext>
            </a:extLst>
          </p:cNvPr>
          <p:cNvGrpSpPr/>
          <p:nvPr/>
        </p:nvGrpSpPr>
        <p:grpSpPr>
          <a:xfrm>
            <a:off x="180563" y="0"/>
            <a:ext cx="8080310" cy="5129137"/>
            <a:chOff x="447263" y="-443309"/>
            <a:chExt cx="8080310" cy="51291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BD0EB2-8A60-837B-D3D8-07CE4DE949A1}"/>
                </a:ext>
              </a:extLst>
            </p:cNvPr>
            <p:cNvSpPr txBox="1"/>
            <p:nvPr/>
          </p:nvSpPr>
          <p:spPr>
            <a:xfrm>
              <a:off x="901092" y="4313297"/>
              <a:ext cx="2597095" cy="3725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BE" sz="1600" i="0" u="none" strike="noStrike" kern="1200" cap="none" spc="0" normalizeH="0" baseline="0" noProof="0" dirty="0">
                  <a:ln>
                    <a:noFill/>
                  </a:ln>
                  <a:solidFill>
                    <a:srgbClr val="15233A"/>
                  </a:solidFill>
                  <a:effectLst/>
                  <a:uLnTx/>
                  <a:uFillTx/>
                  <a:latin typeface="Segoe UI Semilight"/>
                  <a:ea typeface="+mn-ea"/>
                  <a:cs typeface="Segoe UI" pitchFamily="34" charset="0"/>
                </a:rPr>
                <a:t>Status LED: </a:t>
              </a:r>
              <a:r>
                <a:rPr lang="en-BE" sz="1600" dirty="0">
                  <a:solidFill>
                    <a:srgbClr val="15233A"/>
                  </a:solidFill>
                  <a:latin typeface="Segoe UI Semilight"/>
                  <a:cs typeface="Segoe UI" pitchFamily="34" charset="0"/>
                </a:rPr>
                <a:t>amber color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696E9A-70EC-8F12-C9B4-A9484D9DF371}"/>
                </a:ext>
              </a:extLst>
            </p:cNvPr>
            <p:cNvGrpSpPr/>
            <p:nvPr/>
          </p:nvGrpSpPr>
          <p:grpSpPr>
            <a:xfrm>
              <a:off x="447263" y="-443307"/>
              <a:ext cx="3708662" cy="2911608"/>
              <a:chOff x="447263" y="650161"/>
              <a:chExt cx="3708662" cy="291160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ED0BEA2-9859-56B8-13E9-426684FBC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7263" y="650161"/>
                <a:ext cx="3708662" cy="2911608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FD011C-6A94-30AE-52DC-5A023A3A35D0}"/>
                  </a:ext>
                </a:extLst>
              </p:cNvPr>
              <p:cNvSpPr/>
              <p:nvPr/>
            </p:nvSpPr>
            <p:spPr>
              <a:xfrm>
                <a:off x="768919" y="2052322"/>
                <a:ext cx="1369761" cy="31496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E9C161C-10C8-4C03-47BC-965E8586A78E}"/>
                  </a:ext>
                </a:extLst>
              </p:cNvPr>
              <p:cNvSpPr/>
              <p:nvPr/>
            </p:nvSpPr>
            <p:spPr>
              <a:xfrm>
                <a:off x="854720" y="1542018"/>
                <a:ext cx="1957980" cy="31496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898C1F-D6B5-00B9-0351-D2B9E0CC073A}"/>
                </a:ext>
              </a:extLst>
            </p:cNvPr>
            <p:cNvGrpSpPr/>
            <p:nvPr/>
          </p:nvGrpSpPr>
          <p:grpSpPr>
            <a:xfrm>
              <a:off x="4829829" y="-443309"/>
              <a:ext cx="3697744" cy="2911610"/>
              <a:chOff x="4724672" y="650161"/>
              <a:chExt cx="3697744" cy="291161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D2FB35D-35F4-39B3-6804-EDA1242DD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672" y="650161"/>
                <a:ext cx="3697744" cy="2911610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DE2DB1D-1150-CBFF-8D90-BED5DCCD5B47}"/>
                  </a:ext>
                </a:extLst>
              </p:cNvPr>
              <p:cNvSpPr/>
              <p:nvPr/>
            </p:nvSpPr>
            <p:spPr>
              <a:xfrm>
                <a:off x="5078379" y="2061446"/>
                <a:ext cx="1369761" cy="31496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F277876-4C0F-A718-297F-7590B2A964A0}"/>
                  </a:ext>
                </a:extLst>
              </p:cNvPr>
              <p:cNvSpPr/>
              <p:nvPr/>
            </p:nvSpPr>
            <p:spPr>
              <a:xfrm>
                <a:off x="5164180" y="1551142"/>
                <a:ext cx="1957980" cy="31496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6" name="Picture 15" descr="A close up of a device&#10;&#10;Description automatically generated with low confidence">
              <a:extLst>
                <a:ext uri="{FF2B5EF4-FFF2-40B4-BE49-F238E27FC236}">
                  <a16:creationId xmlns:a16="http://schemas.microsoft.com/office/drawing/2014/main" id="{9893F567-A5B9-1086-CA98-ECBD2BF4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69" y="2549362"/>
              <a:ext cx="3624649" cy="1676400"/>
            </a:xfrm>
            <a:prstGeom prst="rect">
              <a:avLst/>
            </a:prstGeom>
          </p:spPr>
        </p:pic>
        <p:pic>
          <p:nvPicPr>
            <p:cNvPr id="18" name="Picture 17" descr="A close up of a device&#10;&#10;Description automatically generated with low confidence">
              <a:extLst>
                <a:ext uri="{FF2B5EF4-FFF2-40B4-BE49-F238E27FC236}">
                  <a16:creationId xmlns:a16="http://schemas.microsoft.com/office/drawing/2014/main" id="{D2EA61E0-77ED-A691-D6D0-C1FDA870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6376" y="2571750"/>
              <a:ext cx="3624649" cy="1676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5CAFFB-AD2D-9CAC-7B93-EBAFA98E17B3}"/>
                </a:ext>
              </a:extLst>
            </p:cNvPr>
            <p:cNvSpPr txBox="1"/>
            <p:nvPr/>
          </p:nvSpPr>
          <p:spPr>
            <a:xfrm>
              <a:off x="5380152" y="4313297"/>
              <a:ext cx="2597095" cy="3725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BE" sz="1600" i="0" u="none" strike="noStrike" kern="1200" cap="none" spc="0" normalizeH="0" baseline="0" noProof="0" dirty="0">
                  <a:ln>
                    <a:noFill/>
                  </a:ln>
                  <a:solidFill>
                    <a:srgbClr val="15233A"/>
                  </a:solidFill>
                  <a:effectLst/>
                  <a:uLnTx/>
                  <a:uFillTx/>
                  <a:latin typeface="Segoe UI Semilight"/>
                  <a:ea typeface="+mn-ea"/>
                  <a:cs typeface="Segoe UI" pitchFamily="34" charset="0"/>
                </a:rPr>
                <a:t>Status LED: </a:t>
              </a:r>
              <a:r>
                <a:rPr lang="en-BE" sz="1600" dirty="0">
                  <a:solidFill>
                    <a:srgbClr val="15233A"/>
                  </a:solidFill>
                  <a:latin typeface="Segoe UI Semilight"/>
                  <a:cs typeface="Segoe UI" pitchFamily="34" charset="0"/>
                </a:rPr>
                <a:t>red color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01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Modbus assets (Ethernet)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BB990-670C-19B4-6F4D-48E78096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05" y="673118"/>
            <a:ext cx="5860992" cy="4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Modbus assets (Serial)</a:t>
            </a: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3C96BB-4F22-9375-EC2C-EF37755B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00" y="672830"/>
            <a:ext cx="5857398" cy="43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1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" y="93713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/>
              <a:t>Commissioning Tool: apply configuration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41976-4006-2839-F20F-7E9EAAB5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603" y="2106689"/>
            <a:ext cx="4832794" cy="2181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C8DCF-C4B1-BCD9-2D5D-E71195A24584}"/>
              </a:ext>
            </a:extLst>
          </p:cNvPr>
          <p:cNvSpPr txBox="1"/>
          <p:nvPr/>
        </p:nvSpPr>
        <p:spPr>
          <a:xfrm>
            <a:off x="452120" y="1163320"/>
            <a:ext cx="56388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When all parameters set press “APPLY CONFIG” button.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5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AA64-CEAA-557C-54CD-9C0237F9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8" y="398965"/>
            <a:ext cx="8233489" cy="498379"/>
          </a:xfrm>
        </p:spPr>
        <p:txBody>
          <a:bodyPr>
            <a:normAutofit fontScale="90000"/>
          </a:bodyPr>
          <a:lstStyle/>
          <a:p>
            <a:r>
              <a:rPr lang="en-BE" dirty="0"/>
              <a:t>Commissioning Tool: save screenshot of this view</a:t>
            </a:r>
            <a:r>
              <a:rPr lang="en-US" dirty="0"/>
              <a:t> (for ALIS)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BB990-670C-19B4-6F4D-48E78096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65" y="1149781"/>
            <a:ext cx="4619155" cy="3447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03AC5F-C4EF-60D6-1CF0-EC28408C956C}"/>
              </a:ext>
            </a:extLst>
          </p:cNvPr>
          <p:cNvSpPr txBox="1"/>
          <p:nvPr/>
        </p:nvSpPr>
        <p:spPr>
          <a:xfrm>
            <a:off x="416560" y="846311"/>
            <a:ext cx="2245243" cy="30453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894F4-6124-AC12-4686-4D43BD0449E1}"/>
              </a:ext>
            </a:extLst>
          </p:cNvPr>
          <p:cNvSpPr txBox="1"/>
          <p:nvPr/>
        </p:nvSpPr>
        <p:spPr>
          <a:xfrm>
            <a:off x="416560" y="948377"/>
            <a:ext cx="2245243" cy="30453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8008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1ADC-D3A7-4532-9EFB-D97D055B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21" y="116435"/>
            <a:ext cx="8233489" cy="501937"/>
          </a:xfrm>
        </p:spPr>
        <p:txBody>
          <a:bodyPr>
            <a:normAutofit fontScale="90000"/>
          </a:bodyPr>
          <a:lstStyle/>
          <a:p>
            <a:r>
              <a:rPr lang="en-BE"/>
              <a:t>Outline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EED62-3D09-4DED-AB8D-7770CD268E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58" y="706830"/>
            <a:ext cx="8707117" cy="41908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 err="1"/>
              <a:t>Lincnode</a:t>
            </a:r>
            <a:r>
              <a:rPr lang="en-BE" sz="1800"/>
              <a:t>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 err="1"/>
              <a:t>Lincnode</a:t>
            </a:r>
            <a:r>
              <a:rPr lang="en-BE" sz="1800"/>
              <a:t>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Commissioning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/>
              <a:t>Commissioning tool operation</a:t>
            </a:r>
          </a:p>
        </p:txBody>
      </p:sp>
    </p:spTree>
    <p:extLst>
      <p:ext uri="{BB962C8B-B14F-4D97-AF65-F5344CB8AC3E}">
        <p14:creationId xmlns:p14="http://schemas.microsoft.com/office/powerpoint/2010/main" val="406814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6095-DCC1-5AD7-2536-8A1D0AD7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68" y="1989166"/>
            <a:ext cx="8233489" cy="828000"/>
          </a:xfrm>
        </p:spPr>
        <p:txBody>
          <a:bodyPr/>
          <a:lstStyle/>
          <a:p>
            <a:pPr algn="ctr"/>
            <a:r>
              <a:rPr lang="en-BE" dirty="0"/>
              <a:t>That’s all folks!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13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C0F2-6271-4467-8A7C-AB2B41C4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7" y="78649"/>
            <a:ext cx="8233489" cy="547986"/>
          </a:xfrm>
        </p:spPr>
        <p:txBody>
          <a:bodyPr/>
          <a:lstStyle/>
          <a:p>
            <a:r>
              <a:rPr lang="en-BE" err="1"/>
              <a:t>Lincnode</a:t>
            </a:r>
            <a:r>
              <a:rPr lang="en-BE"/>
              <a:t> introduction (1)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27FB4-0083-6F45-91E2-6D55CC7C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71" y="3417026"/>
            <a:ext cx="866775" cy="1647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EABB8-5716-DA6D-70DB-BC09C9DC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91" y="3417026"/>
            <a:ext cx="866775" cy="164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03E06-6A28-AA84-0672-2F19E5CA9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51" y="3417025"/>
            <a:ext cx="866775" cy="1647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6082D-DEE0-18C9-D0CB-B9AF86C0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311" y="3417026"/>
            <a:ext cx="866775" cy="1647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958426-8515-A0B2-A076-79FCCCC3A265}"/>
              </a:ext>
            </a:extLst>
          </p:cNvPr>
          <p:cNvSpPr txBox="1"/>
          <p:nvPr/>
        </p:nvSpPr>
        <p:spPr>
          <a:xfrm>
            <a:off x="1432560" y="3736749"/>
            <a:ext cx="914400" cy="3505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BE" sz="4400" b="1">
                <a:solidFill>
                  <a:srgbClr val="15233A"/>
                </a:solidFill>
                <a:latin typeface="Segoe UI Semilight"/>
                <a:cs typeface="Segoe UI" pitchFamily="34" charset="0"/>
              </a:rPr>
              <a:t>. . .</a:t>
            </a:r>
            <a:endParaRPr kumimoji="0" lang="en-GB" sz="4400" b="1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7449BE-F611-21EF-760E-E3FC4AF2860E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3461166" y="4240938"/>
            <a:ext cx="337185" cy="1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82B81B-8C01-3835-9931-86142FABE8E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4665126" y="4240938"/>
            <a:ext cx="337185" cy="1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6DCF6CE-E533-939C-A3F8-CB2360CED7CD}"/>
              </a:ext>
            </a:extLst>
          </p:cNvPr>
          <p:cNvSpPr/>
          <p:nvPr/>
        </p:nvSpPr>
        <p:spPr>
          <a:xfrm>
            <a:off x="5816379" y="3694596"/>
            <a:ext cx="1622066" cy="539474"/>
          </a:xfrm>
          <a:custGeom>
            <a:avLst/>
            <a:gdLst>
              <a:gd name="connsiteX0" fmla="*/ 0 w 1622066"/>
              <a:gd name="connsiteY0" fmla="*/ 1121134 h 1121134"/>
              <a:gd name="connsiteX1" fmla="*/ 1622066 w 1622066"/>
              <a:gd name="connsiteY1" fmla="*/ 1121134 h 1121134"/>
              <a:gd name="connsiteX2" fmla="*/ 1622066 w 1622066"/>
              <a:gd name="connsiteY2" fmla="*/ 0 h 1121134"/>
              <a:gd name="connsiteX3" fmla="*/ 1614115 w 1622066"/>
              <a:gd name="connsiteY3" fmla="*/ 0 h 1121134"/>
              <a:gd name="connsiteX4" fmla="*/ 1614115 w 1622066"/>
              <a:gd name="connsiteY4" fmla="*/ 0 h 1121134"/>
              <a:gd name="connsiteX0" fmla="*/ 0 w 1622066"/>
              <a:gd name="connsiteY0" fmla="*/ 1121134 h 1121134"/>
              <a:gd name="connsiteX1" fmla="*/ 1622066 w 1622066"/>
              <a:gd name="connsiteY1" fmla="*/ 1121134 h 1121134"/>
              <a:gd name="connsiteX2" fmla="*/ 1622066 w 1622066"/>
              <a:gd name="connsiteY2" fmla="*/ 0 h 1121134"/>
              <a:gd name="connsiteX3" fmla="*/ 1614115 w 1622066"/>
              <a:gd name="connsiteY3" fmla="*/ 0 h 1121134"/>
              <a:gd name="connsiteX0" fmla="*/ 0 w 1857955"/>
              <a:gd name="connsiteY0" fmla="*/ 1121134 h 1121134"/>
              <a:gd name="connsiteX1" fmla="*/ 1622066 w 1857955"/>
              <a:gd name="connsiteY1" fmla="*/ 1121134 h 1121134"/>
              <a:gd name="connsiteX2" fmla="*/ 1622066 w 1857955"/>
              <a:gd name="connsiteY2" fmla="*/ 0 h 1121134"/>
              <a:gd name="connsiteX3" fmla="*/ 1857955 w 1857955"/>
              <a:gd name="connsiteY3" fmla="*/ 490220 h 1121134"/>
              <a:gd name="connsiteX0" fmla="*/ 0 w 1857955"/>
              <a:gd name="connsiteY0" fmla="*/ 630914 h 630914"/>
              <a:gd name="connsiteX1" fmla="*/ 1622066 w 1857955"/>
              <a:gd name="connsiteY1" fmla="*/ 630914 h 630914"/>
              <a:gd name="connsiteX2" fmla="*/ 1619526 w 1857955"/>
              <a:gd name="connsiteY2" fmla="*/ 91440 h 630914"/>
              <a:gd name="connsiteX3" fmla="*/ 1857955 w 1857955"/>
              <a:gd name="connsiteY3" fmla="*/ 0 h 630914"/>
              <a:gd name="connsiteX0" fmla="*/ 0 w 1622066"/>
              <a:gd name="connsiteY0" fmla="*/ 539474 h 539474"/>
              <a:gd name="connsiteX1" fmla="*/ 1622066 w 1622066"/>
              <a:gd name="connsiteY1" fmla="*/ 539474 h 539474"/>
              <a:gd name="connsiteX2" fmla="*/ 1619526 w 1622066"/>
              <a:gd name="connsiteY2" fmla="*/ 0 h 53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2066" h="539474">
                <a:moveTo>
                  <a:pt x="0" y="539474"/>
                </a:moveTo>
                <a:lnTo>
                  <a:pt x="1622066" y="539474"/>
                </a:lnTo>
                <a:cubicBezTo>
                  <a:pt x="1621219" y="359649"/>
                  <a:pt x="1620373" y="179825"/>
                  <a:pt x="1619526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FB711A-ECAD-68E3-0702-C0CCE0F0F87C}"/>
              </a:ext>
            </a:extLst>
          </p:cNvPr>
          <p:cNvGrpSpPr/>
          <p:nvPr/>
        </p:nvGrpSpPr>
        <p:grpSpPr>
          <a:xfrm>
            <a:off x="6756259" y="2973642"/>
            <a:ext cx="1346421" cy="886767"/>
            <a:chOff x="5989320" y="1402080"/>
            <a:chExt cx="1681480" cy="11074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22C1D37-000D-14DC-97B3-A0769F384980}"/>
                </a:ext>
              </a:extLst>
            </p:cNvPr>
            <p:cNvSpPr/>
            <p:nvPr/>
          </p:nvSpPr>
          <p:spPr>
            <a:xfrm>
              <a:off x="5989320" y="1402080"/>
              <a:ext cx="1681480" cy="1107440"/>
            </a:xfrm>
            <a:prstGeom prst="roundRect">
              <a:avLst>
                <a:gd name="adj" fmla="val 244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C837E1C-2F20-C881-FF4A-0EBE51F63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24880" y="1426863"/>
              <a:ext cx="1610360" cy="476214"/>
            </a:xfrm>
            <a:prstGeom prst="rect">
              <a:avLst/>
            </a:prstGeom>
          </p:spPr>
        </p:pic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D9AF21A-3348-A7B6-244B-48D18686BA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22" y="812161"/>
            <a:ext cx="5978620" cy="24527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</a:t>
            </a:r>
            <a:r>
              <a:rPr lang="en-GB" sz="1600" dirty="0">
                <a:effectLst/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mall form-factor IoT gateway</a:t>
            </a:r>
            <a:endParaRPr lang="en-BE" sz="1600" dirty="0">
              <a:effectLst/>
              <a:latin typeface="Segoe UI Semilight" panose="020B0402040204020203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Monitoring data from ADB </a:t>
            </a:r>
            <a:r>
              <a:rPr lang="en-BE" sz="1600" dirty="0" err="1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Safegate</a:t>
            </a: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 CCR regulators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Uses cellular network to transfer data to the cloud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GB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u</a:t>
            </a:r>
            <a:r>
              <a:rPr lang="en-BE" sz="1600" dirty="0" err="1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pports</a:t>
            </a: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 MODBUS RTU (RS485) and MODBUS TCP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Supports MCR2 and MCR3 MODBUS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800" dirty="0"/>
              <a:t>Supports CRE and MCR3 CCRs</a:t>
            </a:r>
          </a:p>
          <a:p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D49FE9-7EC2-D213-9A5B-165F9D37F385}"/>
              </a:ext>
            </a:extLst>
          </p:cNvPr>
          <p:cNvGrpSpPr/>
          <p:nvPr/>
        </p:nvGrpSpPr>
        <p:grpSpPr>
          <a:xfrm rot="18911969">
            <a:off x="6564988" y="2182438"/>
            <a:ext cx="1734022" cy="1756237"/>
            <a:chOff x="5500785" y="626635"/>
            <a:chExt cx="1734022" cy="1756237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0B4888E-7C16-B820-EEF2-C4812D7A503F}"/>
                </a:ext>
              </a:extLst>
            </p:cNvPr>
            <p:cNvSpPr/>
            <p:nvPr/>
          </p:nvSpPr>
          <p:spPr>
            <a:xfrm>
              <a:off x="5999259" y="1129085"/>
              <a:ext cx="755374" cy="765051"/>
            </a:xfrm>
            <a:prstGeom prst="arc">
              <a:avLst/>
            </a:prstGeom>
            <a:ln w="571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CC21921F-87F5-D94F-582A-E00FE75B03FD}"/>
                </a:ext>
              </a:extLst>
            </p:cNvPr>
            <p:cNvSpPr/>
            <p:nvPr/>
          </p:nvSpPr>
          <p:spPr>
            <a:xfrm>
              <a:off x="5750371" y="886229"/>
              <a:ext cx="1234850" cy="1250670"/>
            </a:xfrm>
            <a:prstGeom prst="arc">
              <a:avLst/>
            </a:prstGeom>
            <a:ln w="571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A335E7C4-88C1-0CC2-C639-F62F1C5D8667}"/>
                </a:ext>
              </a:extLst>
            </p:cNvPr>
            <p:cNvSpPr/>
            <p:nvPr/>
          </p:nvSpPr>
          <p:spPr>
            <a:xfrm>
              <a:off x="5500785" y="626635"/>
              <a:ext cx="1734022" cy="1756237"/>
            </a:xfrm>
            <a:prstGeom prst="arc">
              <a:avLst/>
            </a:prstGeom>
            <a:ln w="571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Cloud 29">
            <a:extLst>
              <a:ext uri="{FF2B5EF4-FFF2-40B4-BE49-F238E27FC236}">
                <a16:creationId xmlns:a16="http://schemas.microsoft.com/office/drawing/2014/main" id="{64A8F77C-ED31-1458-4EA5-D73329CE41BF}"/>
              </a:ext>
            </a:extLst>
          </p:cNvPr>
          <p:cNvSpPr/>
          <p:nvPr/>
        </p:nvSpPr>
        <p:spPr>
          <a:xfrm>
            <a:off x="6313883" y="666406"/>
            <a:ext cx="2258879" cy="1204541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BE"/>
              <a:t>Cloud services</a:t>
            </a:r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1C0FB-1975-D69D-8D0B-7A3923373160}"/>
              </a:ext>
            </a:extLst>
          </p:cNvPr>
          <p:cNvSpPr txBox="1"/>
          <p:nvPr/>
        </p:nvSpPr>
        <p:spPr>
          <a:xfrm>
            <a:off x="5774953" y="3922600"/>
            <a:ext cx="1468686" cy="432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400" b="0" i="1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Modbus interface</a:t>
            </a:r>
            <a:endParaRPr kumimoji="0" lang="en-GB" b="0" i="1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28C0B4-B80E-4A6A-5A36-C0ADC2F5AD7A}"/>
              </a:ext>
            </a:extLst>
          </p:cNvPr>
          <p:cNvSpPr txBox="1"/>
          <p:nvPr/>
        </p:nvSpPr>
        <p:spPr>
          <a:xfrm>
            <a:off x="8101913" y="2154192"/>
            <a:ext cx="1075074" cy="432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400" b="0" i="1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GSM, LTE CAT-M1, NB-IOT</a:t>
            </a:r>
          </a:p>
        </p:txBody>
      </p:sp>
    </p:spTree>
    <p:extLst>
      <p:ext uri="{BB962C8B-B14F-4D97-AF65-F5344CB8AC3E}">
        <p14:creationId xmlns:p14="http://schemas.microsoft.com/office/powerpoint/2010/main" val="216041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C0F2-6271-4467-8A7C-AB2B41C4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7" y="78649"/>
            <a:ext cx="8233489" cy="547986"/>
          </a:xfrm>
        </p:spPr>
        <p:txBody>
          <a:bodyPr/>
          <a:lstStyle/>
          <a:p>
            <a:r>
              <a:rPr lang="en-BE" err="1"/>
              <a:t>Lincnode</a:t>
            </a:r>
            <a:r>
              <a:rPr lang="en-BE"/>
              <a:t> introduction (2)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FE202B9-9BD0-D53F-8BA2-3D8ABA093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428" y="850396"/>
            <a:ext cx="6545025" cy="36961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7332E0-036D-C2A2-A584-13A46C6BFAF0}"/>
              </a:ext>
            </a:extLst>
          </p:cNvPr>
          <p:cNvCxnSpPr>
            <a:cxnSpLocks/>
          </p:cNvCxnSpPr>
          <p:nvPr/>
        </p:nvCxnSpPr>
        <p:spPr>
          <a:xfrm flipH="1" flipV="1">
            <a:off x="7188191" y="1820664"/>
            <a:ext cx="763113" cy="6684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D1058A-88BD-3AA0-A4DF-86867AE39C20}"/>
              </a:ext>
            </a:extLst>
          </p:cNvPr>
          <p:cNvCxnSpPr>
            <a:cxnSpLocks/>
          </p:cNvCxnSpPr>
          <p:nvPr/>
        </p:nvCxnSpPr>
        <p:spPr>
          <a:xfrm flipH="1">
            <a:off x="7011380" y="3046289"/>
            <a:ext cx="848484" cy="750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9A3DAE-2F44-5EDA-45E8-3D87787B51B1}"/>
              </a:ext>
            </a:extLst>
          </p:cNvPr>
          <p:cNvSpPr txBox="1"/>
          <p:nvPr/>
        </p:nvSpPr>
        <p:spPr>
          <a:xfrm>
            <a:off x="7287371" y="2601016"/>
            <a:ext cx="1880484" cy="44527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Power connector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FCC8D-D5F3-1829-FDFA-CB23659750B3}"/>
              </a:ext>
            </a:extLst>
          </p:cNvPr>
          <p:cNvSpPr txBox="1"/>
          <p:nvPr/>
        </p:nvSpPr>
        <p:spPr>
          <a:xfrm>
            <a:off x="4545495" y="2436495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Micro-USB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A80BD5-3274-38A4-37AF-73E1D92F09D2}"/>
              </a:ext>
            </a:extLst>
          </p:cNvPr>
          <p:cNvCxnSpPr>
            <a:cxnSpLocks/>
          </p:cNvCxnSpPr>
          <p:nvPr/>
        </p:nvCxnSpPr>
        <p:spPr>
          <a:xfrm flipV="1">
            <a:off x="5198827" y="2074729"/>
            <a:ext cx="0" cy="4144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311AF1-966F-E843-B274-815A3378DEC7}"/>
              </a:ext>
            </a:extLst>
          </p:cNvPr>
          <p:cNvSpPr txBox="1"/>
          <p:nvPr/>
        </p:nvSpPr>
        <p:spPr>
          <a:xfrm>
            <a:off x="1309315" y="4270190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Cellular antenna connector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3B63D3-8E10-3A49-DF41-6BFDDE30FF9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962647" y="3855784"/>
            <a:ext cx="0" cy="4144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DCE912-14F9-50C7-6757-2B41B594BFDA}"/>
              </a:ext>
            </a:extLst>
          </p:cNvPr>
          <p:cNvCxnSpPr>
            <a:cxnSpLocks/>
          </p:cNvCxnSpPr>
          <p:nvPr/>
        </p:nvCxnSpPr>
        <p:spPr>
          <a:xfrm>
            <a:off x="3947823" y="1466454"/>
            <a:ext cx="0" cy="4144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4822C16-378F-C503-37C9-CD191F85C3E5}"/>
              </a:ext>
            </a:extLst>
          </p:cNvPr>
          <p:cNvSpPr txBox="1"/>
          <p:nvPr/>
        </p:nvSpPr>
        <p:spPr>
          <a:xfrm>
            <a:off x="3265337" y="1059129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Status LED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5A879D-3C8F-3A90-9EAE-736679C7BF7E}"/>
              </a:ext>
            </a:extLst>
          </p:cNvPr>
          <p:cNvSpPr txBox="1"/>
          <p:nvPr/>
        </p:nvSpPr>
        <p:spPr>
          <a:xfrm>
            <a:off x="5079213" y="436727"/>
            <a:ext cx="1820849" cy="432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b="0" i="0" u="sng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Ethernet version</a:t>
            </a:r>
            <a:endParaRPr kumimoji="0" lang="en-GB" b="0" i="0" u="sng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A832BC-2500-A7F1-532E-6EDC658A67E6}"/>
              </a:ext>
            </a:extLst>
          </p:cNvPr>
          <p:cNvSpPr txBox="1"/>
          <p:nvPr/>
        </p:nvSpPr>
        <p:spPr>
          <a:xfrm>
            <a:off x="5266175" y="2822528"/>
            <a:ext cx="1820849" cy="432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b="0" i="0" u="sng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Serial version</a:t>
            </a:r>
            <a:endParaRPr kumimoji="0" lang="en-GB" b="0" i="0" u="sng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A6D4E4-C6EE-356F-32C7-53AF4B32AC02}"/>
              </a:ext>
            </a:extLst>
          </p:cNvPr>
          <p:cNvSpPr txBox="1"/>
          <p:nvPr/>
        </p:nvSpPr>
        <p:spPr>
          <a:xfrm>
            <a:off x="4566036" y="4754319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Micro-USB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0F4068-55EE-853A-6180-D960BA178271}"/>
              </a:ext>
            </a:extLst>
          </p:cNvPr>
          <p:cNvCxnSpPr>
            <a:cxnSpLocks/>
          </p:cNvCxnSpPr>
          <p:nvPr/>
        </p:nvCxnSpPr>
        <p:spPr>
          <a:xfrm flipV="1">
            <a:off x="5219368" y="4392553"/>
            <a:ext cx="0" cy="4144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07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0B4A6B-8FBE-3A24-0753-E830A141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7" y="78649"/>
            <a:ext cx="8233489" cy="547986"/>
          </a:xfrm>
        </p:spPr>
        <p:txBody>
          <a:bodyPr/>
          <a:lstStyle/>
          <a:p>
            <a:r>
              <a:rPr lang="en-BE" err="1"/>
              <a:t>Lincnode</a:t>
            </a:r>
            <a:r>
              <a:rPr lang="en-BE"/>
              <a:t> installation (1)</a:t>
            </a:r>
            <a:endParaRPr lang="en-GB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9E1844D-1D99-0EE0-6E84-ECC8603B2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99" y="792369"/>
            <a:ext cx="6229847" cy="4272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609AD-F5F0-44E9-BCF8-5FA327A37743}"/>
              </a:ext>
            </a:extLst>
          </p:cNvPr>
          <p:cNvSpPr txBox="1"/>
          <p:nvPr/>
        </p:nvSpPr>
        <p:spPr>
          <a:xfrm>
            <a:off x="1819553" y="1066790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Power cable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026F1-AA4B-3075-FF49-8E1AC1545FA1}"/>
              </a:ext>
            </a:extLst>
          </p:cNvPr>
          <p:cNvSpPr txBox="1"/>
          <p:nvPr/>
        </p:nvSpPr>
        <p:spPr>
          <a:xfrm>
            <a:off x="6119441" y="2000626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Antenna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9908-898B-2447-B678-F089DD56D3F2}"/>
              </a:ext>
            </a:extLst>
          </p:cNvPr>
          <p:cNvSpPr txBox="1"/>
          <p:nvPr/>
        </p:nvSpPr>
        <p:spPr>
          <a:xfrm>
            <a:off x="6170240" y="3323634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DIN rail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clips (2x)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3158D-A09C-08E5-E2F4-FF2C2940C032}"/>
              </a:ext>
            </a:extLst>
          </p:cNvPr>
          <p:cNvSpPr txBox="1"/>
          <p:nvPr/>
        </p:nvSpPr>
        <p:spPr>
          <a:xfrm>
            <a:off x="3639075" y="4619697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M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o</a:t>
            </a:r>
            <a:r>
              <a:rPr kumimoji="0" lang="en-BE" sz="1600" b="0" i="0" u="none" strike="noStrike" kern="1200" cap="none" spc="0" normalizeH="0" baseline="0" noProof="0" err="1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unting</a:t>
            </a: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 bracket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37B65-48B7-844C-DE3A-72A912B6523C}"/>
              </a:ext>
            </a:extLst>
          </p:cNvPr>
          <p:cNvSpPr txBox="1"/>
          <p:nvPr/>
        </p:nvSpPr>
        <p:spPr>
          <a:xfrm>
            <a:off x="5929081" y="873739"/>
            <a:ext cx="2402119" cy="5220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0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Power supply (not shown)</a:t>
            </a:r>
            <a:endParaRPr kumimoji="0" lang="en-GB" b="0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1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C0F2-6271-4467-8A7C-AB2B41C4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7" y="78649"/>
            <a:ext cx="8233489" cy="547986"/>
          </a:xfrm>
        </p:spPr>
        <p:txBody>
          <a:bodyPr/>
          <a:lstStyle/>
          <a:p>
            <a:r>
              <a:rPr lang="en-BE" err="1"/>
              <a:t>Lincnode</a:t>
            </a:r>
            <a:r>
              <a:rPr lang="en-BE"/>
              <a:t> installation (2)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5FF084-2938-CB30-74CE-552F165E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145" y="582034"/>
            <a:ext cx="6701585" cy="44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C0F2-6271-4467-8A7C-AB2B41C4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7" y="78649"/>
            <a:ext cx="8233489" cy="547986"/>
          </a:xfrm>
        </p:spPr>
        <p:txBody>
          <a:bodyPr/>
          <a:lstStyle/>
          <a:p>
            <a:r>
              <a:rPr lang="en-BE" err="1"/>
              <a:t>Lincnode</a:t>
            </a:r>
            <a:r>
              <a:rPr lang="en-BE"/>
              <a:t> installation (3)</a:t>
            </a:r>
            <a:endParaRPr lang="en-GB"/>
          </a:p>
        </p:txBody>
      </p:sp>
      <p:pic>
        <p:nvPicPr>
          <p:cNvPr id="3" name="Picture 2" descr="A picture containing adapter&#10;&#10;Description automatically generated">
            <a:extLst>
              <a:ext uri="{FF2B5EF4-FFF2-40B4-BE49-F238E27FC236}">
                <a16:creationId xmlns:a16="http://schemas.microsoft.com/office/drawing/2014/main" id="{32904785-3C7A-A68F-D3AE-DFFD6D5D7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15" y="626635"/>
            <a:ext cx="5687350" cy="4362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326B6-ABD4-9D43-9903-BDCA2EFBD9BC}"/>
              </a:ext>
            </a:extLst>
          </p:cNvPr>
          <p:cNvSpPr txBox="1"/>
          <p:nvPr/>
        </p:nvSpPr>
        <p:spPr>
          <a:xfrm>
            <a:off x="2332412" y="4619697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Power supply</a:t>
            </a:r>
            <a:endParaRPr kumimoji="0" lang="en-GB" b="1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46239-02FF-96D1-7730-BF88D16A894F}"/>
              </a:ext>
            </a:extLst>
          </p:cNvPr>
          <p:cNvSpPr txBox="1"/>
          <p:nvPr/>
        </p:nvSpPr>
        <p:spPr>
          <a:xfrm>
            <a:off x="5243252" y="4619697"/>
            <a:ext cx="1306663" cy="329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600" b="1" i="0" u="none" strike="noStrike" kern="1200" cap="none" spc="0" normalizeH="0" baseline="0" noProof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Circuit breaker</a:t>
            </a:r>
            <a:endParaRPr kumimoji="0" lang="en-GB" b="1" i="0" u="none" strike="noStrike" kern="1200" cap="none" spc="0" normalizeH="0" baseline="0" noProof="0" err="1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02303A-CC94-E7FB-9FD7-18031D6CF64A}"/>
              </a:ext>
            </a:extLst>
          </p:cNvPr>
          <p:cNvCxnSpPr>
            <a:cxnSpLocks/>
          </p:cNvCxnSpPr>
          <p:nvPr/>
        </p:nvCxnSpPr>
        <p:spPr>
          <a:xfrm flipV="1">
            <a:off x="3585210" y="3829050"/>
            <a:ext cx="533400" cy="849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C10D25-4405-5080-FC04-1BFBDAC5BEBA}"/>
              </a:ext>
            </a:extLst>
          </p:cNvPr>
          <p:cNvCxnSpPr>
            <a:cxnSpLocks/>
          </p:cNvCxnSpPr>
          <p:nvPr/>
        </p:nvCxnSpPr>
        <p:spPr>
          <a:xfrm flipH="1" flipV="1">
            <a:off x="4850130" y="3829050"/>
            <a:ext cx="654797" cy="790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92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864A-ED7E-3E29-D4C3-92F79C06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55" y="191538"/>
            <a:ext cx="8233489" cy="574272"/>
          </a:xfrm>
        </p:spPr>
        <p:txBody>
          <a:bodyPr/>
          <a:lstStyle/>
          <a:p>
            <a:r>
              <a:rPr lang="en-BE" dirty="0"/>
              <a:t>Commissioning process (1)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7014-8DA2-E16D-D5E0-38305543FD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113" y="1082075"/>
            <a:ext cx="8243887" cy="3321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Install the </a:t>
            </a:r>
            <a:r>
              <a:rPr lang="en-BE" err="1"/>
              <a:t>Lincnode</a:t>
            </a:r>
            <a:r>
              <a:rPr lang="en-BE"/>
              <a:t> device following the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Perform all necessary connections between the CCRs and the device</a:t>
            </a:r>
          </a:p>
          <a:p>
            <a:pPr marL="514350" lvl="1" indent="-342900"/>
            <a:r>
              <a:rPr lang="en-BE"/>
              <a:t>In case of Serial device, make daisy-chained RS485 connections of CCRs (up to 16 CCRs supported)</a:t>
            </a:r>
          </a:p>
          <a:p>
            <a:pPr marL="514350" lvl="1" indent="-342900"/>
            <a:r>
              <a:rPr lang="en-BE"/>
              <a:t>In case of Ethernet device, use Ethernet switch to connect the </a:t>
            </a:r>
            <a:r>
              <a:rPr lang="en-BE" err="1"/>
              <a:t>Lincnode</a:t>
            </a:r>
            <a:r>
              <a:rPr lang="en-BE"/>
              <a:t> with the CCRs (up to 4 CCRs supported)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Power </a:t>
            </a:r>
            <a:r>
              <a:rPr lang="en-BE" err="1"/>
              <a:t>Lincnode</a:t>
            </a:r>
            <a:r>
              <a:rPr lang="en-BE"/>
              <a:t>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Connect </a:t>
            </a:r>
            <a:r>
              <a:rPr lang="en-BE" err="1"/>
              <a:t>Lincnode</a:t>
            </a:r>
            <a:r>
              <a:rPr lang="en-BE"/>
              <a:t> device to the PC using micro-USB cable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Start the Commissioning Tool application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51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427FB4-0083-6F45-91E2-6D55CC7C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42" y="3417085"/>
            <a:ext cx="866775" cy="1647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EABB8-5716-DA6D-70DB-BC09C9DC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992" y="3417025"/>
            <a:ext cx="866775" cy="164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03E06-6A28-AA84-0672-2F19E5CA9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507" y="3418328"/>
            <a:ext cx="866775" cy="1647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6082D-DEE0-18C9-D0CB-B9AF86C0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311" y="3417026"/>
            <a:ext cx="866775" cy="16478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7449BE-F611-21EF-760E-E3FC4AF2860E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3078767" y="4240938"/>
            <a:ext cx="545740" cy="1303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82B81B-8C01-3835-9931-86142FABE8E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491282" y="4240939"/>
            <a:ext cx="511029" cy="1302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6DCF6CE-E533-939C-A3F8-CB2360CED7CD}"/>
              </a:ext>
            </a:extLst>
          </p:cNvPr>
          <p:cNvSpPr/>
          <p:nvPr/>
        </p:nvSpPr>
        <p:spPr>
          <a:xfrm>
            <a:off x="5816379" y="3694596"/>
            <a:ext cx="1622066" cy="539474"/>
          </a:xfrm>
          <a:custGeom>
            <a:avLst/>
            <a:gdLst>
              <a:gd name="connsiteX0" fmla="*/ 0 w 1622066"/>
              <a:gd name="connsiteY0" fmla="*/ 1121134 h 1121134"/>
              <a:gd name="connsiteX1" fmla="*/ 1622066 w 1622066"/>
              <a:gd name="connsiteY1" fmla="*/ 1121134 h 1121134"/>
              <a:gd name="connsiteX2" fmla="*/ 1622066 w 1622066"/>
              <a:gd name="connsiteY2" fmla="*/ 0 h 1121134"/>
              <a:gd name="connsiteX3" fmla="*/ 1614115 w 1622066"/>
              <a:gd name="connsiteY3" fmla="*/ 0 h 1121134"/>
              <a:gd name="connsiteX4" fmla="*/ 1614115 w 1622066"/>
              <a:gd name="connsiteY4" fmla="*/ 0 h 1121134"/>
              <a:gd name="connsiteX0" fmla="*/ 0 w 1622066"/>
              <a:gd name="connsiteY0" fmla="*/ 1121134 h 1121134"/>
              <a:gd name="connsiteX1" fmla="*/ 1622066 w 1622066"/>
              <a:gd name="connsiteY1" fmla="*/ 1121134 h 1121134"/>
              <a:gd name="connsiteX2" fmla="*/ 1622066 w 1622066"/>
              <a:gd name="connsiteY2" fmla="*/ 0 h 1121134"/>
              <a:gd name="connsiteX3" fmla="*/ 1614115 w 1622066"/>
              <a:gd name="connsiteY3" fmla="*/ 0 h 1121134"/>
              <a:gd name="connsiteX0" fmla="*/ 0 w 1857955"/>
              <a:gd name="connsiteY0" fmla="*/ 1121134 h 1121134"/>
              <a:gd name="connsiteX1" fmla="*/ 1622066 w 1857955"/>
              <a:gd name="connsiteY1" fmla="*/ 1121134 h 1121134"/>
              <a:gd name="connsiteX2" fmla="*/ 1622066 w 1857955"/>
              <a:gd name="connsiteY2" fmla="*/ 0 h 1121134"/>
              <a:gd name="connsiteX3" fmla="*/ 1857955 w 1857955"/>
              <a:gd name="connsiteY3" fmla="*/ 490220 h 1121134"/>
              <a:gd name="connsiteX0" fmla="*/ 0 w 1857955"/>
              <a:gd name="connsiteY0" fmla="*/ 630914 h 630914"/>
              <a:gd name="connsiteX1" fmla="*/ 1622066 w 1857955"/>
              <a:gd name="connsiteY1" fmla="*/ 630914 h 630914"/>
              <a:gd name="connsiteX2" fmla="*/ 1619526 w 1857955"/>
              <a:gd name="connsiteY2" fmla="*/ 91440 h 630914"/>
              <a:gd name="connsiteX3" fmla="*/ 1857955 w 1857955"/>
              <a:gd name="connsiteY3" fmla="*/ 0 h 630914"/>
              <a:gd name="connsiteX0" fmla="*/ 0 w 1622066"/>
              <a:gd name="connsiteY0" fmla="*/ 539474 h 539474"/>
              <a:gd name="connsiteX1" fmla="*/ 1622066 w 1622066"/>
              <a:gd name="connsiteY1" fmla="*/ 539474 h 539474"/>
              <a:gd name="connsiteX2" fmla="*/ 1619526 w 1622066"/>
              <a:gd name="connsiteY2" fmla="*/ 0 h 53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2066" h="539474">
                <a:moveTo>
                  <a:pt x="0" y="539474"/>
                </a:moveTo>
                <a:lnTo>
                  <a:pt x="1622066" y="539474"/>
                </a:lnTo>
                <a:cubicBezTo>
                  <a:pt x="1621219" y="359649"/>
                  <a:pt x="1620373" y="179825"/>
                  <a:pt x="1619526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FB711A-ECAD-68E3-0702-C0CCE0F0F87C}"/>
              </a:ext>
            </a:extLst>
          </p:cNvPr>
          <p:cNvGrpSpPr/>
          <p:nvPr/>
        </p:nvGrpSpPr>
        <p:grpSpPr>
          <a:xfrm>
            <a:off x="6775165" y="2897048"/>
            <a:ext cx="1346421" cy="886767"/>
            <a:chOff x="5989320" y="1402080"/>
            <a:chExt cx="1681480" cy="11074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22C1D37-000D-14DC-97B3-A0769F384980}"/>
                </a:ext>
              </a:extLst>
            </p:cNvPr>
            <p:cNvSpPr/>
            <p:nvPr/>
          </p:nvSpPr>
          <p:spPr>
            <a:xfrm>
              <a:off x="5989320" y="1402080"/>
              <a:ext cx="1681480" cy="1107440"/>
            </a:xfrm>
            <a:prstGeom prst="roundRect">
              <a:avLst>
                <a:gd name="adj" fmla="val 244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C837E1C-2F20-C881-FF4A-0EBE51F63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24880" y="1426863"/>
              <a:ext cx="1610360" cy="476214"/>
            </a:xfrm>
            <a:prstGeom prst="rect">
              <a:avLst/>
            </a:prstGeom>
          </p:spPr>
        </p:pic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D9AF21A-3348-A7B6-244B-48D18686BA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478" y="930223"/>
            <a:ext cx="6437687" cy="22150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O</a:t>
            </a:r>
            <a:r>
              <a:rPr lang="en-BE" sz="1800" dirty="0"/>
              <a:t>ne must enable the termination of the RS485 interface at the very last unit in the daisy-chained net</a:t>
            </a:r>
          </a:p>
          <a:p>
            <a:pPr marL="514350" lvl="1" indent="-342900"/>
            <a:r>
              <a:rPr lang="en-BE" sz="1400" dirty="0">
                <a:effectLst/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Fol</a:t>
            </a:r>
            <a:r>
              <a:rPr lang="en-BE" sz="1400" dirty="0">
                <a:ea typeface="Cambria" panose="02040503050406030204" pitchFamily="18" charset="0"/>
                <a:cs typeface="Arial" panose="020B0604020202020204" pitchFamily="34" charset="0"/>
              </a:rPr>
              <a:t>low the instructions for a particular CCR on how to set the termination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1600" dirty="0">
                <a:effectLst/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Additionally, termination need</a:t>
            </a: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s to be enabled in the </a:t>
            </a:r>
            <a:r>
              <a:rPr lang="en-BE" sz="1600" dirty="0" err="1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Lincnode</a:t>
            </a:r>
            <a:r>
              <a:rPr lang="en-BE" sz="1600" dirty="0">
                <a:latin typeface="Segoe UI Semilight" panose="020B04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 device</a:t>
            </a:r>
          </a:p>
          <a:p>
            <a:pPr marL="514350" lvl="1" indent="-342900"/>
            <a:r>
              <a:rPr lang="en-BE" sz="1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This is achieved via </a:t>
            </a:r>
            <a:r>
              <a:rPr lang="en-BE" sz="1400" dirty="0">
                <a:ea typeface="Cambria" panose="02040503050406030204" pitchFamily="18" charset="0"/>
                <a:cs typeface="Arial" panose="020B0604020202020204" pitchFamily="34" charset="0"/>
              </a:rPr>
              <a:t>Commissioning Tool software</a:t>
            </a:r>
            <a:endParaRPr lang="en-BE" sz="1400" dirty="0">
              <a:effectLst/>
              <a:latin typeface="Segoe UI Semilight" panose="020B0402040204020203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1C0FB-1975-D69D-8D0B-7A3923373160}"/>
              </a:ext>
            </a:extLst>
          </p:cNvPr>
          <p:cNvSpPr txBox="1"/>
          <p:nvPr/>
        </p:nvSpPr>
        <p:spPr>
          <a:xfrm>
            <a:off x="5774953" y="3922600"/>
            <a:ext cx="1468686" cy="432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BE" sz="1400" b="0" i="1" strike="noStrike" kern="1200" cap="none" spc="0" normalizeH="0" baseline="0" noProof="0" dirty="0">
                <a:ln>
                  <a:noFill/>
                </a:ln>
                <a:solidFill>
                  <a:srgbClr val="15233A"/>
                </a:soli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RS485 interface</a:t>
            </a:r>
            <a:endParaRPr kumimoji="0" lang="en-GB" b="0" i="1" strike="noStrike" kern="1200" cap="none" spc="0" normalizeH="0" baseline="0" noProof="0" dirty="0">
              <a:ln>
                <a:noFill/>
              </a:ln>
              <a:solidFill>
                <a:srgbClr val="15233A"/>
              </a:soli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05EFE-5AC4-58E5-4241-61640CB3BEBC}"/>
              </a:ext>
            </a:extLst>
          </p:cNvPr>
          <p:cNvSpPr txBox="1">
            <a:spLocks/>
          </p:cNvSpPr>
          <p:nvPr/>
        </p:nvSpPr>
        <p:spPr>
          <a:xfrm>
            <a:off x="455255" y="191538"/>
            <a:ext cx="8233489" cy="574272"/>
          </a:xfrm>
          <a:prstGeom prst="rect">
            <a:avLst/>
          </a:prstGeom>
        </p:spPr>
        <p:txBody>
          <a:bodyPr vert="horz" lIns="0" tIns="36000" rIns="0" bIns="3600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Segoe UI Semilight" pitchFamily="34" charset="0"/>
                <a:ea typeface="+mj-ea"/>
                <a:cs typeface="Segoe UI Semilight" pitchFamily="34" charset="0"/>
              </a:defRPr>
            </a:lvl1pPr>
          </a:lstStyle>
          <a:p>
            <a:r>
              <a:rPr lang="en-BE" dirty="0"/>
              <a:t>Commissioning process (1): Serial device details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2883D8-9494-5402-EF58-CB4FFDE229E3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1675817" y="4240938"/>
            <a:ext cx="536175" cy="6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2ACC018-A440-EAD8-F6DA-59104FABD7AA}"/>
              </a:ext>
            </a:extLst>
          </p:cNvPr>
          <p:cNvSpPr/>
          <p:nvPr/>
        </p:nvSpPr>
        <p:spPr>
          <a:xfrm>
            <a:off x="536864" y="3259282"/>
            <a:ext cx="1305791" cy="18461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5453267-456A-6BAE-7814-0CEFBC47FC88}"/>
              </a:ext>
            </a:extLst>
          </p:cNvPr>
          <p:cNvSpPr/>
          <p:nvPr/>
        </p:nvSpPr>
        <p:spPr>
          <a:xfrm>
            <a:off x="6411921" y="2508976"/>
            <a:ext cx="2233315" cy="157118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60649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WIDE-SCREEN-ADB SAFEGATE-1_sept2021">
  <a:themeElements>
    <a:clrScheme name="Custom 5">
      <a:dk1>
        <a:sysClr val="windowText" lastClr="000000"/>
      </a:dk1>
      <a:lt1>
        <a:sysClr val="window" lastClr="FFFFFF"/>
      </a:lt1>
      <a:dk2>
        <a:srgbClr val="004D5F"/>
      </a:dk2>
      <a:lt2>
        <a:srgbClr val="E3E3E3"/>
      </a:lt2>
      <a:accent1>
        <a:srgbClr val="EA5B0C"/>
      </a:accent1>
      <a:accent2>
        <a:srgbClr val="15233A"/>
      </a:accent2>
      <a:accent3>
        <a:srgbClr val="C10A27"/>
      </a:accent3>
      <a:accent4>
        <a:srgbClr val="F9B122"/>
      </a:accent4>
      <a:accent5>
        <a:srgbClr val="008237"/>
      </a:accent5>
      <a:accent6>
        <a:srgbClr val="AEC3CE"/>
      </a:accent6>
      <a:hlink>
        <a:srgbClr val="004D5F"/>
      </a:hlink>
      <a:folHlink>
        <a:srgbClr val="004D5F"/>
      </a:folHlink>
    </a:clrScheme>
    <a:fontScheme name="Custom 9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D5F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89898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1200"/>
          </a:spcAft>
          <a:buClrTx/>
          <a:buSzTx/>
          <a:buFontTx/>
          <a:buNone/>
          <a:tabLst/>
          <a:defRPr kumimoji="0" b="0" i="0" u="none" strike="noStrike" kern="1200" cap="none" spc="0" normalizeH="0" baseline="0" noProof="0" dirty="0" err="1" smtClean="0">
            <a:ln>
              <a:noFill/>
            </a:ln>
            <a:solidFill>
              <a:srgbClr val="15233A"/>
            </a:solidFill>
            <a:effectLst/>
            <a:uLnTx/>
            <a:uFillTx/>
            <a:latin typeface="Segoe UI Semilight"/>
            <a:ea typeface="+mn-ea"/>
            <a:cs typeface="Segoe U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-ADB SAFEGATE_WIDE_150dpi-20200423-2.potx" id="{450C1B27-F223-44A1-9782-34E49D271A43}" vid="{1096B952-6BCF-4EE4-B2F4-837549F28E38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da2c89-2cc8-441e-ac1d-fba2fc0e2acf" xsi:nil="true"/>
    <lcf76f155ced4ddcb4097134ff3c332f xmlns="4bc4067e-3718-49bc-9880-dcc59c6499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FF2A58CB1430418A41D5AEC5A25795" ma:contentTypeVersion="16" ma:contentTypeDescription="Create a new document." ma:contentTypeScope="" ma:versionID="be694246b14d6951a4d46eceab23cb4d">
  <xsd:schema xmlns:xsd="http://www.w3.org/2001/XMLSchema" xmlns:xs="http://www.w3.org/2001/XMLSchema" xmlns:p="http://schemas.microsoft.com/office/2006/metadata/properties" xmlns:ns2="4bc4067e-3718-49bc-9880-dcc59c6499e1" xmlns:ns3="1eda2c89-2cc8-441e-ac1d-fba2fc0e2acf" targetNamespace="http://schemas.microsoft.com/office/2006/metadata/properties" ma:root="true" ma:fieldsID="ecac93afdd8718275a1a3aaf34922a2a" ns2:_="" ns3:_="">
    <xsd:import namespace="4bc4067e-3718-49bc-9880-dcc59c6499e1"/>
    <xsd:import namespace="1eda2c89-2cc8-441e-ac1d-fba2fc0e2a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c4067e-3718-49bc-9880-dcc59c6499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84e00f5-1429-4fc8-b344-c388702562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a2c89-2cc8-441e-ac1d-fba2fc0e2a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f5437d4-ee21-492a-98d9-c58110d2c074}" ma:internalName="TaxCatchAll" ma:showField="CatchAllData" ma:web="1eda2c89-2cc8-441e-ac1d-fba2fc0e2a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1025A7-849F-44C6-88C8-31AB9883DA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E7619E-B9E2-46CB-A765-274176973FB6}">
  <ds:schemaRefs>
    <ds:schemaRef ds:uri="http://schemas.microsoft.com/office/2006/documentManagement/types"/>
    <ds:schemaRef ds:uri="1eda2c89-2cc8-441e-ac1d-fba2fc0e2acf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bc4067e-3718-49bc-9880-dcc59c6499e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31CC4E-5FA4-4661-9D5C-90F1704A7D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c4067e-3718-49bc-9880-dcc59c6499e1"/>
    <ds:schemaRef ds:uri="1eda2c89-2cc8-441e-ac1d-fba2fc0e2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TEMPLATE-ADB SAFEGATE_WIDE_150dpi-20200423-2</Template>
  <TotalTime>187</TotalTime>
  <Words>508</Words>
  <Application>Microsoft Office PowerPoint</Application>
  <PresentationFormat>On-screen Show (16:9)</PresentationFormat>
  <Paragraphs>94</Paragraphs>
  <Slides>20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TEMPLATE-WIDE-SCREEN-ADB SAFEGATE-1_sept2021</vt:lpstr>
      <vt:lpstr>LINCNODE installation and COMMISSIONING training</vt:lpstr>
      <vt:lpstr>Outline</vt:lpstr>
      <vt:lpstr>Lincnode introduction (1)</vt:lpstr>
      <vt:lpstr>Lincnode introduction (2)</vt:lpstr>
      <vt:lpstr>Lincnode installation (1)</vt:lpstr>
      <vt:lpstr>Lincnode installation (2)</vt:lpstr>
      <vt:lpstr>Lincnode installation (3)</vt:lpstr>
      <vt:lpstr>Commissioning process (1)</vt:lpstr>
      <vt:lpstr>PowerPoint Presentation</vt:lpstr>
      <vt:lpstr>Commissioning Tool key steps</vt:lpstr>
      <vt:lpstr>Account selection screen</vt:lpstr>
      <vt:lpstr>Commissioning Tool: dashboard (Ethernet version)</vt:lpstr>
      <vt:lpstr>Commissioning Tool: dashboard (Serial version)</vt:lpstr>
      <vt:lpstr>Commissioning Tool: cellular status monitoring</vt:lpstr>
      <vt:lpstr>PowerPoint Presentation</vt:lpstr>
      <vt:lpstr>Commissioning Tool: Modbus assets (Ethernet)</vt:lpstr>
      <vt:lpstr>Commissioning Tool: Modbus assets (Serial)</vt:lpstr>
      <vt:lpstr>Commissioning Tool: apply configuration</vt:lpstr>
      <vt:lpstr>Commissioning Tool: save screenshot of this view (for ALIS)</vt:lpstr>
      <vt:lpstr>That’s all folks!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Daphne FEXIS</dc:creator>
  <cp:lastModifiedBy>Alexander Klekachev</cp:lastModifiedBy>
  <cp:revision>2</cp:revision>
  <dcterms:created xsi:type="dcterms:W3CDTF">2021-08-10T07:02:34Z</dcterms:created>
  <dcterms:modified xsi:type="dcterms:W3CDTF">2023-07-31T14:52:42Z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0x010100FFFF2A58CB1430418A41D5AEC5A25795</vt:lpwstr>
  </property>
  <property fmtid="{D5CDD505-2E9C-101B-9397-08002B2CF9AE}" pid="3" name="MediaServiceImageTags">
    <vt:lpwstr/>
  </property>
</Properties>
</file>