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8" r:id="rId3"/>
    <p:sldId id="259" r:id="rId4"/>
    <p:sldId id="260" r:id="rId5"/>
    <p:sldId id="261" r:id="rId6"/>
    <p:sldId id="262" r:id="rId7"/>
    <p:sldId id="263" r:id="rId8"/>
    <p:sldId id="264" r:id="rId9"/>
    <p:sldId id="282" r:id="rId10"/>
    <p:sldId id="265" r:id="rId11"/>
    <p:sldId id="276" r:id="rId12"/>
    <p:sldId id="277" r:id="rId13"/>
    <p:sldId id="283" r:id="rId14"/>
    <p:sldId id="284" r:id="rId15"/>
    <p:sldId id="266" r:id="rId16"/>
    <p:sldId id="267" r:id="rId17"/>
    <p:sldId id="286" r:id="rId18"/>
    <p:sldId id="290" r:id="rId19"/>
    <p:sldId id="291" r:id="rId20"/>
    <p:sldId id="268" r:id="rId21"/>
    <p:sldId id="269" r:id="rId22"/>
    <p:sldId id="288" r:id="rId23"/>
    <p:sldId id="270" r:id="rId24"/>
    <p:sldId id="301" r:id="rId25"/>
    <p:sldId id="272" r:id="rId26"/>
    <p:sldId id="271" r:id="rId27"/>
    <p:sldId id="300" r:id="rId28"/>
    <p:sldId id="302" r:id="rId29"/>
    <p:sldId id="303" r:id="rId30"/>
    <p:sldId id="304" r:id="rId31"/>
    <p:sldId id="274" r:id="rId32"/>
    <p:sldId id="280" r:id="rId33"/>
    <p:sldId id="281" r:id="rId34"/>
    <p:sldId id="275"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ED"/>
    <a:srgbClr val="00D269"/>
    <a:srgbClr val="FF815B"/>
    <a:srgbClr val="FF5071"/>
    <a:srgbClr val="6F3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05"/>
    <p:restoredTop sz="94819"/>
  </p:normalViewPr>
  <p:slideViewPr>
    <p:cSldViewPr snapToGrid="0">
      <p:cViewPr varScale="1">
        <p:scale>
          <a:sx n="105" d="100"/>
          <a:sy n="105" d="100"/>
        </p:scale>
        <p:origin x="126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5T09:52:11.039"/>
    </inkml:context>
    <inkml:brush xml:id="br0">
      <inkml:brushProperty name="width" value="0.18521" units="cm"/>
      <inkml:brushProperty name="height" value="0.18521" units="cm"/>
    </inkml:brush>
  </inkml:definitions>
  <inkml:trace contextRef="#ctx0" brushRef="#br0">232 11 24575,'18'0'0,"8"0"0,12 0 0,9 0 0,24-4 0,25 1 0,-28 1 0,6 0-728,-6 4 1,4 0 0,3 1 727,6 0 0,3 0 0,3 2-689,-10 0 1,2 0 0,2 2 0,-1-1 688,-1-1 0,1 1 0,-1 0 0,-2 0 0,15 2 0,-3 0 0,0 0-437,1 0 0,-1-1 0,-5 0 437,14 0 0,-5-1-390,-1 1 1,-2-2 389,-1-1 0,-1 0 0,-15 5 0,0 0 718,2-4 1,-2 1-719,-13 4 0,-2 0 0,-2-3 0,0 1 0,-6 0 0,0 2 0,8 0 0,2 1 0,11 4 0,3 2 636,5 2 1,3 1-637,-11-2 0,3 3 0,1-1 0,4 2 0,1 0 0,-1 0 0,-5-1 0,0 0 0,0 0 0,2 0 0,2 1 0,-6-2 0,7 3 0,-4 0 644,3-1 1,-4-1-645,-20-4 0,-2 1 0,0 0 0,-1 2 0,1 3 0,0 3 0,4 2 0,0 1 0,-3-2 0,-3 0 1011,35 26-1011,-27-15 208,-7 8-208,0 5 0,6 19 0,-18-25 0,2 2 251,4 5 0,5 2-251,18 16 0,4 1 0,-8-7 0,-1-1 0,1 0 0,-2-3 109,-19-15 1,-4-3-110,10 15 0,-21-14 0,-6 0 0,-6 0 0,8 16 1086,-4 3-1086,4 9 0,-7-10 0,-6-6 0,-6-11 0,-4 1 0,-1-1 0,1 14 0,2 20 0,2 14 0,-3-39 0,1 2 0,1 40 0,-3-12 0,-1-24 0,0-8 0,-1-13 0,0 4 0,-1 1 0,1 1 0,0 6 0,0 6 0,-3-4 0,1 0 0,-2-12 0,-2-3 0,1-9 0,0-2 0,1-3 0,1-1 0,-1 0 0,1-1 0,-2 1 0,-1-1 0,-1-1 0,0-3 0,-1 1 0,4-1 0,-2 6 0,0-1 0,-3 5 0,1-4 0,-2 5 0,0-2 0,-3 2 0,1-4 0,-2 0 0,3-3 0,-5 5 0,0-2 0,-7 2 0,-9 4 0,1-3 0,-19 15 0,4-3 0,-17 10 0,-6-1 0,0-9 0,-12 0 0,2-2 0,-4-3 0,27-8 0,-3 2-404,-3-2 0,-2 1 404,-14 8 0,-3 1 0,-1 0 0,-1-1-583,-3-2 1,0-1 582,2-4 0,0-3 0,1-3 0,2-2-159,15-6 0,2-1 159,-1 0 0,2-1 0,12 0 0,1-1 0,-4-1 0,0-1 0,3 0 0,0-2 747,-46 2-747,0-2 1192,12-4-1192,0-1 352,22-2-352,-8-1 0,12-6 0,-12 1 0,16-3 0,-1-1 0,12-2 0,-22-12 0,-17-13 0,28 10 0,-2-2 0,4 0 0,2 0 0,6 3 0,4 0 0,-21-16 0,18 11 0,6-1 0,-12-9 0,2-2 0,-2-3 0,6 0 0,17 13 0,6 1 0,6 11 0,-2-6 0,-2-2 0,-9-11 0,-1-5 0,0 4 0,7 2 0,6 6 0,5 6 0,2-3 0,1 4 0,3-6 0,-1-2 0,1-9 0,0 1 0,1-2 0,0 8 0,2 0 0,1 6 0,1-3 0,2 0 0,3-2 0,2-5 0,2 4 0,1-2 0,1 7 0,1 1 0,3-3 0,1 2 0,6-7 0,-3 8 0,0 3 0,-3 6 0,-3 3 0,2-2 0,3-2 0,0 0 0,4-3 0,-3 4 0,6-4 0,-4 2 0,8-7 0,-1 3 0,1 1 0,-5 6 0,0 2 0,-6 6 0,4-1 0,-2 2 0,2 0 0,0 0 0,0 0 0,0 2 0,3 1 0,4 1 0,9 3 0,3 1 0,12 1 0,5 0 0,0 0 0,-7 1 0,-11 1 0,-3 1 0,6 3 0,7 4 0,4 1 0,-3 1 0,-8 0 0,1 1 0,-7 1 0,15 7 0,5 3 0,17 9 0,19 7 0,-43-17 0,1 1 0,42 16 0,-14-5 0,-23-11 0,-11 0 0,-7-4 0,-4 3 0,-7-2 0,-3-1 0,-3-1 0,-1 1 0,16 13 0,9 6 0,5 5 0,-9-7 0,-18-13 0,-10-6 0,-2 5 0,5 5 0,7 13-6784,7 7 6784,-1 2 0,1-1 0,-9-10 0,-6-9 0,-6-6 0,-2-1 0,2 8 6784,6 11-6784,2 8 0,4 3 0,-2-4 0,-3-13 0,-5-9 0,-6-10 0,-3-4 0,4 14 0,2 7 0,3 17 0,0 0 0,-3-1 0,-3-8 0,0 2 0,-1-4 0,-2 0 0,0 0 0,1 2 0,0 11 0,0-3 0,3 5 0,-2-15 0,-1-7 0,-1-9 0,-1-6 0,0-1 0,0 4 0,0 4 0,0 11 0,0 5 0,-1 8 0,1-2 0,-3-2 0,2-3 0,-2-1 0,1-3 0,1 4 0,0-4 0,0-1 0,-2-2 0,1-7 0,-1-1 0,0 0 0,-1-4 0,-3 2 0,0-7 0,0-2 0,-1-1 0,-3 4 0,-3 5 0,-4 1 0,-2 4 0,-4-4 0,-2 4 0,-6-2 0,-2 4 0,-5 0 0,-3 4 0,3-5 0,-12 1 0,-3-7 0,-4-3 0,-2-1 0,6-2 0,4 3 0,1-3 0,-2 2 0,-1-5 0,-12 3 0,-16-2 0,-3 1 0,-7 1 0,4 3 0,11-1 0,25-6 0,-3 1 0,-4 1 0,-2 0-572,-14 2 0,-4-1 572,-19 5 0,-3-1 0,5-3 0,1 0 0,-5-1 0,2-1 0,20-3 0,4 0-18,5-2 0,2-1 18,15-2 0,1 0 0,-6 0 0,-1-1 0,-43 0 0,1-3 0,15-2 1141,18 0-1141,16 1 39,8 2-39,-5 0 0,-12 6 0,-18 2 0,-16 9 0,-3-1 0,2 6 0,15-3 0,-1 9 0,7 3 0,26-12 0,0 0 0,-1 1 0,1 2 0,-6 3 0,1 2 0,-1 1 0,2 0 0,5-2 0,1 1 0,-3 4 0,1-1 0,-19 23 0,2 7 0,16 0 0,1 4 0,-3 7 0,-4 10 0,12-14 0,0 4 0,16-19 0,-3 9 0,4 5 0,-4 15 0,2-1 0,0 11 0,11-16 0,9-28 0,2 1 0,0 45 0,3-39 0,-1 1 0,1-6 0,1-1 0,0 1 0,0-1 0,0 47 0,6-11 0,-2-36 0,2 0 0,12 39 0,-11-39 0,0 0 0,6 41 0,-9-13 0,0-15 0,-4-9 0,0-5 0,3 13 0,-1-5 0,3 8 0,-4-11 0,1 0 0,-2 3 0,0 14 0,0 0 0,0 26 0,4 0 0,-2-41 0,2 2 0,2 2 0,-1-2 0,-1-7 0,-1-3 0,5 33 0,-5-29 0,0-18 0,0-7 0,-1-3 0,-1 4 0,0-2 0,-1 5 0,0 6 0,0-2 0,0 6 0,0-8 0,0 5 0,1-2 0,-1 1 0,2 3 0,-2-3 0,0 3 0,0-3 0,0-3 0,0-5 0,0-2 0,0 0 0,0 3 0,0-5 0,0 1 0,0-3 0,0 7 0,0 3 0,0 6 0,0-5 0,0 4 0,0-7 0,0 10 0,0-8 0,0-1 0,0-10 0,-1-9 0,1-4 0,-1 0 0,1 3 0,0-2 0,0 0 0,1-1 0,-1-3 0,1-2 0,-1-2 0,-1 1 0,1 3 0,-1 0 0,1 1 0,0-1 0,0-1 0,0-2 0,0-1 0,-1 0 0,1-1 0,-1 1 0,1-1 0,0 0 0,0-1 0,0 1 0,0 0 0,-1 0 0,1 1 0,-1 0 0,1 0 0,0 0 0,0 2 0,0 5 0,0 4 0,-1 10 0,0 7 0,0 7 0,0-2 0,-2-10 0,2-11 0,0-9 0,1-3 0,0 1 0,0 1 0,0 3 0,0 6 0,0-2 0,0-1 0,-1-5 0,1-2 0,0 2 0,0 1 0,0-1 0,0-3 0,0 0 0,0 1 0,0 2 0,0-1 0,0 0 0,0 0 0,0 0 0,0 2 0,0 7 0,0 2 0,0 4 0,0-6 0,0-4 0,0-6 0,0-2 0,0 2 0,-1-1 0,1 0 0,-1-1 0,1 1 0,0 0 0,0-2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89057-C316-8640-9B07-08D6DD27CB2A}" type="datetimeFigureOut">
              <a:rPr lang="nl-NL" smtClean="0"/>
              <a:t>17-9-2025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2472FF-01CD-6C47-83DC-1BDC43D208B2}" type="slidenum">
              <a:rPr lang="nl-NL" smtClean="0"/>
              <a:t>‹nr.›</a:t>
            </a:fld>
            <a:endParaRPr lang="nl-NL"/>
          </a:p>
        </p:txBody>
      </p:sp>
    </p:spTree>
    <p:extLst>
      <p:ext uri="{BB962C8B-B14F-4D97-AF65-F5344CB8AC3E}">
        <p14:creationId xmlns:p14="http://schemas.microsoft.com/office/powerpoint/2010/main" val="85206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a:t>
            </a:fld>
            <a:endParaRPr lang="nl-NL"/>
          </a:p>
        </p:txBody>
      </p:sp>
    </p:spTree>
    <p:extLst>
      <p:ext uri="{BB962C8B-B14F-4D97-AF65-F5344CB8AC3E}">
        <p14:creationId xmlns:p14="http://schemas.microsoft.com/office/powerpoint/2010/main" val="876782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14</a:t>
            </a:fld>
            <a:endParaRPr lang="nl-NL"/>
          </a:p>
        </p:txBody>
      </p:sp>
    </p:spTree>
    <p:extLst>
      <p:ext uri="{BB962C8B-B14F-4D97-AF65-F5344CB8AC3E}">
        <p14:creationId xmlns:p14="http://schemas.microsoft.com/office/powerpoint/2010/main" val="1816013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15</a:t>
            </a:fld>
            <a:endParaRPr lang="nl-NL"/>
          </a:p>
        </p:txBody>
      </p:sp>
    </p:spTree>
    <p:extLst>
      <p:ext uri="{BB962C8B-B14F-4D97-AF65-F5344CB8AC3E}">
        <p14:creationId xmlns:p14="http://schemas.microsoft.com/office/powerpoint/2010/main" val="713436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16</a:t>
            </a:fld>
            <a:endParaRPr lang="nl-NL"/>
          </a:p>
        </p:txBody>
      </p:sp>
    </p:spTree>
    <p:extLst>
      <p:ext uri="{BB962C8B-B14F-4D97-AF65-F5344CB8AC3E}">
        <p14:creationId xmlns:p14="http://schemas.microsoft.com/office/powerpoint/2010/main" val="1311712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17</a:t>
            </a:fld>
            <a:endParaRPr lang="nl-NL"/>
          </a:p>
        </p:txBody>
      </p:sp>
    </p:spTree>
    <p:extLst>
      <p:ext uri="{BB962C8B-B14F-4D97-AF65-F5344CB8AC3E}">
        <p14:creationId xmlns:p14="http://schemas.microsoft.com/office/powerpoint/2010/main" val="404513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18</a:t>
            </a:fld>
            <a:endParaRPr lang="nl-NL"/>
          </a:p>
        </p:txBody>
      </p:sp>
    </p:spTree>
    <p:extLst>
      <p:ext uri="{BB962C8B-B14F-4D97-AF65-F5344CB8AC3E}">
        <p14:creationId xmlns:p14="http://schemas.microsoft.com/office/powerpoint/2010/main" val="1941391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19</a:t>
            </a:fld>
            <a:endParaRPr lang="nl-NL"/>
          </a:p>
        </p:txBody>
      </p:sp>
    </p:spTree>
    <p:extLst>
      <p:ext uri="{BB962C8B-B14F-4D97-AF65-F5344CB8AC3E}">
        <p14:creationId xmlns:p14="http://schemas.microsoft.com/office/powerpoint/2010/main" val="1739721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20</a:t>
            </a:fld>
            <a:endParaRPr lang="nl-NL"/>
          </a:p>
        </p:txBody>
      </p:sp>
    </p:spTree>
    <p:extLst>
      <p:ext uri="{BB962C8B-B14F-4D97-AF65-F5344CB8AC3E}">
        <p14:creationId xmlns:p14="http://schemas.microsoft.com/office/powerpoint/2010/main" val="4273855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21</a:t>
            </a:fld>
            <a:endParaRPr lang="nl-NL"/>
          </a:p>
        </p:txBody>
      </p:sp>
    </p:spTree>
    <p:extLst>
      <p:ext uri="{BB962C8B-B14F-4D97-AF65-F5344CB8AC3E}">
        <p14:creationId xmlns:p14="http://schemas.microsoft.com/office/powerpoint/2010/main" val="2069520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22</a:t>
            </a:fld>
            <a:endParaRPr lang="nl-NL"/>
          </a:p>
        </p:txBody>
      </p:sp>
    </p:spTree>
    <p:extLst>
      <p:ext uri="{BB962C8B-B14F-4D97-AF65-F5344CB8AC3E}">
        <p14:creationId xmlns:p14="http://schemas.microsoft.com/office/powerpoint/2010/main" val="3373952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23</a:t>
            </a:fld>
            <a:endParaRPr lang="nl-NL"/>
          </a:p>
        </p:txBody>
      </p:sp>
    </p:spTree>
    <p:extLst>
      <p:ext uri="{BB962C8B-B14F-4D97-AF65-F5344CB8AC3E}">
        <p14:creationId xmlns:p14="http://schemas.microsoft.com/office/powerpoint/2010/main" val="108426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a:t>
            </a:fld>
            <a:endParaRPr lang="nl-NL"/>
          </a:p>
        </p:txBody>
      </p:sp>
    </p:spTree>
    <p:extLst>
      <p:ext uri="{BB962C8B-B14F-4D97-AF65-F5344CB8AC3E}">
        <p14:creationId xmlns:p14="http://schemas.microsoft.com/office/powerpoint/2010/main" val="1927772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25</a:t>
            </a:fld>
            <a:endParaRPr lang="nl-NL"/>
          </a:p>
        </p:txBody>
      </p:sp>
    </p:spTree>
    <p:extLst>
      <p:ext uri="{BB962C8B-B14F-4D97-AF65-F5344CB8AC3E}">
        <p14:creationId xmlns:p14="http://schemas.microsoft.com/office/powerpoint/2010/main" val="2411113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26</a:t>
            </a:fld>
            <a:endParaRPr lang="nl-NL"/>
          </a:p>
        </p:txBody>
      </p:sp>
    </p:spTree>
    <p:extLst>
      <p:ext uri="{BB962C8B-B14F-4D97-AF65-F5344CB8AC3E}">
        <p14:creationId xmlns:p14="http://schemas.microsoft.com/office/powerpoint/2010/main" val="1910488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27</a:t>
            </a:fld>
            <a:endParaRPr lang="nl-NL"/>
          </a:p>
        </p:txBody>
      </p:sp>
    </p:spTree>
    <p:extLst>
      <p:ext uri="{BB962C8B-B14F-4D97-AF65-F5344CB8AC3E}">
        <p14:creationId xmlns:p14="http://schemas.microsoft.com/office/powerpoint/2010/main" val="1069182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31</a:t>
            </a:fld>
            <a:endParaRPr lang="nl-NL"/>
          </a:p>
        </p:txBody>
      </p:sp>
    </p:spTree>
    <p:extLst>
      <p:ext uri="{BB962C8B-B14F-4D97-AF65-F5344CB8AC3E}">
        <p14:creationId xmlns:p14="http://schemas.microsoft.com/office/powerpoint/2010/main" val="2489258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32</a:t>
            </a:fld>
            <a:endParaRPr lang="nl-NL"/>
          </a:p>
        </p:txBody>
      </p:sp>
    </p:spTree>
    <p:extLst>
      <p:ext uri="{BB962C8B-B14F-4D97-AF65-F5344CB8AC3E}">
        <p14:creationId xmlns:p14="http://schemas.microsoft.com/office/powerpoint/2010/main" val="3677239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33</a:t>
            </a:fld>
            <a:endParaRPr lang="nl-NL"/>
          </a:p>
        </p:txBody>
      </p:sp>
    </p:spTree>
    <p:extLst>
      <p:ext uri="{BB962C8B-B14F-4D97-AF65-F5344CB8AC3E}">
        <p14:creationId xmlns:p14="http://schemas.microsoft.com/office/powerpoint/2010/main" val="1915887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34</a:t>
            </a:fld>
            <a:endParaRPr lang="nl-NL"/>
          </a:p>
        </p:txBody>
      </p:sp>
    </p:spTree>
    <p:extLst>
      <p:ext uri="{BB962C8B-B14F-4D97-AF65-F5344CB8AC3E}">
        <p14:creationId xmlns:p14="http://schemas.microsoft.com/office/powerpoint/2010/main" val="313128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7</a:t>
            </a:fld>
            <a:endParaRPr lang="nl-NL"/>
          </a:p>
        </p:txBody>
      </p:sp>
    </p:spTree>
    <p:extLst>
      <p:ext uri="{BB962C8B-B14F-4D97-AF65-F5344CB8AC3E}">
        <p14:creationId xmlns:p14="http://schemas.microsoft.com/office/powerpoint/2010/main" val="2470903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8</a:t>
            </a:fld>
            <a:endParaRPr lang="nl-NL"/>
          </a:p>
        </p:txBody>
      </p:sp>
    </p:spTree>
    <p:extLst>
      <p:ext uri="{BB962C8B-B14F-4D97-AF65-F5344CB8AC3E}">
        <p14:creationId xmlns:p14="http://schemas.microsoft.com/office/powerpoint/2010/main" val="1882673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9</a:t>
            </a:fld>
            <a:endParaRPr lang="nl-NL"/>
          </a:p>
        </p:txBody>
      </p:sp>
    </p:spTree>
    <p:extLst>
      <p:ext uri="{BB962C8B-B14F-4D97-AF65-F5344CB8AC3E}">
        <p14:creationId xmlns:p14="http://schemas.microsoft.com/office/powerpoint/2010/main" val="771469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10</a:t>
            </a:fld>
            <a:endParaRPr lang="nl-NL"/>
          </a:p>
        </p:txBody>
      </p:sp>
    </p:spTree>
    <p:extLst>
      <p:ext uri="{BB962C8B-B14F-4D97-AF65-F5344CB8AC3E}">
        <p14:creationId xmlns:p14="http://schemas.microsoft.com/office/powerpoint/2010/main" val="1659682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11</a:t>
            </a:fld>
            <a:endParaRPr lang="nl-NL"/>
          </a:p>
        </p:txBody>
      </p:sp>
    </p:spTree>
    <p:extLst>
      <p:ext uri="{BB962C8B-B14F-4D97-AF65-F5344CB8AC3E}">
        <p14:creationId xmlns:p14="http://schemas.microsoft.com/office/powerpoint/2010/main" val="36260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12</a:t>
            </a:fld>
            <a:endParaRPr lang="nl-NL"/>
          </a:p>
        </p:txBody>
      </p:sp>
    </p:spTree>
    <p:extLst>
      <p:ext uri="{BB962C8B-B14F-4D97-AF65-F5344CB8AC3E}">
        <p14:creationId xmlns:p14="http://schemas.microsoft.com/office/powerpoint/2010/main" val="3067334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2472FF-01CD-6C47-83DC-1BDC43D208B2}" type="slidenum">
              <a:rPr lang="nl-NL" smtClean="0"/>
              <a:t>13</a:t>
            </a:fld>
            <a:endParaRPr lang="nl-NL"/>
          </a:p>
        </p:txBody>
      </p:sp>
    </p:spTree>
    <p:extLst>
      <p:ext uri="{BB962C8B-B14F-4D97-AF65-F5344CB8AC3E}">
        <p14:creationId xmlns:p14="http://schemas.microsoft.com/office/powerpoint/2010/main" val="3491224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4F918C-9FEC-0879-8236-C506D87B047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2E5824A-6D2B-6716-A0ED-42FBADD802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C374061-0126-B823-ECE4-CD3B7FDA08F8}"/>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DE52F165-3ADB-5E16-7D99-272F7770F04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81DE364-F600-0853-B314-3F38C36AF0CD}"/>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3511065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D72FFD-9755-167C-7F04-E8E15A47293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494E25B-1E3A-813E-D9C3-C84C5F888DB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21A840-F694-2625-C746-FFF0C971E5EC}"/>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BA5C43B5-E7B6-A27B-2BFF-C13A13773A3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B1EE67C-53CE-880B-2F15-6F5107247A96}"/>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3336356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C14DEB0-5F45-209D-D3EF-D791A5731EC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9FAA66A-5CC7-A867-0D53-84D89CE2A82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4433043-5E7B-27E3-797C-E262668493C8}"/>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EA00D1B8-920D-7890-5A9C-D8AB9BEDDD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71A273E-9974-41F6-CA7F-A6A2FF1D1EB5}"/>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3512750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5914B2-B9FC-0DBC-1BA1-C3AE2A1200C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173C4A8-08F4-827F-64BF-02583C3C3DD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2FB0EAA-5F96-E418-2ADC-A6594BF321C5}"/>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01359955-25D4-3B10-F943-5B5A0DB00A2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BEE0613-C4C9-8313-E15A-B0A3D2DF8C0B}"/>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592110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686B2A-97D1-4312-4E6C-8565B0E52B6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A391FEB-26C7-A18B-4F55-E5500C346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1635980-8FA3-5BB8-89CC-E74CE8F7D91A}"/>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28983329-6CE1-48F1-C408-6B66A521F03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4048FDA-ED5E-321C-5F2C-3EA9752381FA}"/>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129453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26E174-262F-1C86-13FA-03AEEA67B0C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FDAB83C-D5FD-C37A-9AF9-23212F15838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BB479DD-B43C-8C37-B5C4-46ADEA34092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38463E3-DF92-B215-CBD9-84541CC3DCAB}"/>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6" name="Tijdelijke aanduiding voor voettekst 5">
            <a:extLst>
              <a:ext uri="{FF2B5EF4-FFF2-40B4-BE49-F238E27FC236}">
                <a16:creationId xmlns:a16="http://schemas.microsoft.com/office/drawing/2014/main" id="{B8163B2D-F23E-BC1C-36B2-6BB0C42835F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7348B0D-3AB9-9078-223E-57E005B24E4D}"/>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845511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536B74-4846-FC15-5B48-9C1B63E3904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250CADD-561F-F149-0741-EF4566D93C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56CF048-2AAF-58D5-A17E-66D96407B33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35AB247-D079-B256-2FC7-6E398BBD63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43B4FE0-D643-070B-D84A-7A4B2301BBA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FD8AFCB-B74C-8541-7F58-9B02B609D664}"/>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8" name="Tijdelijke aanduiding voor voettekst 7">
            <a:extLst>
              <a:ext uri="{FF2B5EF4-FFF2-40B4-BE49-F238E27FC236}">
                <a16:creationId xmlns:a16="http://schemas.microsoft.com/office/drawing/2014/main" id="{FD801C6C-2559-F298-6870-A93EB986CC49}"/>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C9FBA6A-7CFF-2C77-CEB7-CABF9DB18AF5}"/>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427404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81C42-AC3B-E1F2-83F0-878EDC9777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04B96F9-3F0A-4186-56D5-0AB68D273078}"/>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4" name="Tijdelijke aanduiding voor voettekst 3">
            <a:extLst>
              <a:ext uri="{FF2B5EF4-FFF2-40B4-BE49-F238E27FC236}">
                <a16:creationId xmlns:a16="http://schemas.microsoft.com/office/drawing/2014/main" id="{30913C5E-6046-3F38-3279-6EA7C1D491A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754ACD3-7BA7-E2B7-BD1A-F324530C2A4E}"/>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2905843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96D9B66-7401-8EFD-7FCB-D6F26D27B6EB}"/>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3" name="Tijdelijke aanduiding voor voettekst 2">
            <a:extLst>
              <a:ext uri="{FF2B5EF4-FFF2-40B4-BE49-F238E27FC236}">
                <a16:creationId xmlns:a16="http://schemas.microsoft.com/office/drawing/2014/main" id="{6ED2C93F-66C2-18E6-6DF8-2C50957B76B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51F53DF-78DB-DB16-EDE8-7CC3985C0B5C}"/>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139611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F968CA-C2E2-85C2-D848-228E5982B28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D428C90-D905-3612-4F7D-6E5C710C1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F601E7B-FA40-59A1-49DB-E7638AA865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15F8D76-93AC-AF05-5ABA-31CAAF532351}"/>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6" name="Tijdelijke aanduiding voor voettekst 5">
            <a:extLst>
              <a:ext uri="{FF2B5EF4-FFF2-40B4-BE49-F238E27FC236}">
                <a16:creationId xmlns:a16="http://schemas.microsoft.com/office/drawing/2014/main" id="{E14DBC6C-0B07-39B2-3358-272DFFE3B21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97FC3BC-FE56-9B25-6249-DF704CFCC792}"/>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416515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6E1339-EE3A-2B4E-5359-5096302096C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AC52408-7724-27C0-18F0-B104DE0FF7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58F18C6-229E-3D56-4E3F-4CB3F91BC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AB1FA37-1601-CA62-8004-FBEC43A8E63E}"/>
              </a:ext>
            </a:extLst>
          </p:cNvPr>
          <p:cNvSpPr>
            <a:spLocks noGrp="1"/>
          </p:cNvSpPr>
          <p:nvPr>
            <p:ph type="dt" sz="half" idx="10"/>
          </p:nvPr>
        </p:nvSpPr>
        <p:spPr/>
        <p:txBody>
          <a:bodyPr/>
          <a:lstStyle/>
          <a:p>
            <a:fld id="{D1D82D8D-DC75-5840-9E81-86569E99328E}" type="datetimeFigureOut">
              <a:rPr lang="nl-NL" smtClean="0"/>
              <a:t>17-9-2025</a:t>
            </a:fld>
            <a:endParaRPr lang="nl-NL"/>
          </a:p>
        </p:txBody>
      </p:sp>
      <p:sp>
        <p:nvSpPr>
          <p:cNvPr id="6" name="Tijdelijke aanduiding voor voettekst 5">
            <a:extLst>
              <a:ext uri="{FF2B5EF4-FFF2-40B4-BE49-F238E27FC236}">
                <a16:creationId xmlns:a16="http://schemas.microsoft.com/office/drawing/2014/main" id="{B8A320AE-1D07-A500-4A28-555EA1628ED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31F2A23-2191-F5CF-BAC4-4E026E1D1256}"/>
              </a:ext>
            </a:extLst>
          </p:cNvPr>
          <p:cNvSpPr>
            <a:spLocks noGrp="1"/>
          </p:cNvSpPr>
          <p:nvPr>
            <p:ph type="sldNum" sz="quarter" idx="12"/>
          </p:nvPr>
        </p:nvSpPr>
        <p:spPr/>
        <p:txBody>
          <a:bodyPr/>
          <a:lstStyle/>
          <a:p>
            <a:fld id="{DE46688A-BEAC-F04F-9631-779E3DBD3539}" type="slidenum">
              <a:rPr lang="nl-NL" smtClean="0"/>
              <a:t>‹nr.›</a:t>
            </a:fld>
            <a:endParaRPr lang="nl-NL"/>
          </a:p>
        </p:txBody>
      </p:sp>
    </p:spTree>
    <p:extLst>
      <p:ext uri="{BB962C8B-B14F-4D97-AF65-F5344CB8AC3E}">
        <p14:creationId xmlns:p14="http://schemas.microsoft.com/office/powerpoint/2010/main" val="273964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E5169D9-ABEC-85E7-34AA-98767663A8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937153F-D32D-239A-2892-B02D480D5E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C4F00BA-16CD-5A12-1DBE-8D75F427FE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82D8D-DC75-5840-9E81-86569E99328E}" type="datetimeFigureOut">
              <a:rPr lang="nl-NL" smtClean="0"/>
              <a:t>17-9-2025</a:t>
            </a:fld>
            <a:endParaRPr lang="nl-NL"/>
          </a:p>
        </p:txBody>
      </p:sp>
      <p:sp>
        <p:nvSpPr>
          <p:cNvPr id="5" name="Tijdelijke aanduiding voor voettekst 4">
            <a:extLst>
              <a:ext uri="{FF2B5EF4-FFF2-40B4-BE49-F238E27FC236}">
                <a16:creationId xmlns:a16="http://schemas.microsoft.com/office/drawing/2014/main" id="{F593289F-94FA-5D8B-08D1-E15D073D59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B5F0552-CC4E-84BA-50B1-5FD6777AB8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46688A-BEAC-F04F-9631-779E3DBD3539}" type="slidenum">
              <a:rPr lang="nl-NL" smtClean="0"/>
              <a:t>‹nr.›</a:t>
            </a:fld>
            <a:endParaRPr lang="nl-NL"/>
          </a:p>
        </p:txBody>
      </p:sp>
    </p:spTree>
    <p:extLst>
      <p:ext uri="{BB962C8B-B14F-4D97-AF65-F5344CB8AC3E}">
        <p14:creationId xmlns:p14="http://schemas.microsoft.com/office/powerpoint/2010/main" val="2192781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0.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4.png"/><Relationship Id="rId5" Type="http://schemas.openxmlformats.org/officeDocument/2006/relationships/image" Target="../media/image11.emf"/><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0.gif"/><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Afbeelding 29" descr="Afbeelding met schermopname, Graphics, kunst&#10;&#10;Automatisch gegenereerde beschrijving">
            <a:extLst>
              <a:ext uri="{FF2B5EF4-FFF2-40B4-BE49-F238E27FC236}">
                <a16:creationId xmlns:a16="http://schemas.microsoft.com/office/drawing/2014/main" id="{C61C6CF4-31C7-5CB8-8C0A-2EBB536018C3}"/>
              </a:ext>
            </a:extLst>
          </p:cNvPr>
          <p:cNvPicPr>
            <a:picLocks noChangeAspect="1"/>
          </p:cNvPicPr>
          <p:nvPr/>
        </p:nvPicPr>
        <p:blipFill>
          <a:blip r:embed="rId3"/>
          <a:stretch>
            <a:fillRect/>
          </a:stretch>
        </p:blipFill>
        <p:spPr>
          <a:xfrm>
            <a:off x="0" y="0"/>
            <a:ext cx="12192000" cy="6858000"/>
          </a:xfrm>
          <a:prstGeom prst="rect">
            <a:avLst/>
          </a:prstGeom>
        </p:spPr>
      </p:pic>
      <p:pic>
        <p:nvPicPr>
          <p:cNvPr id="5" name="Afbeelding 4" descr="Afbeelding met tekst, Lettertype, Graphics, zwart&#10;&#10;Automatisch gegenereerde beschrijving">
            <a:extLst>
              <a:ext uri="{FF2B5EF4-FFF2-40B4-BE49-F238E27FC236}">
                <a16:creationId xmlns:a16="http://schemas.microsoft.com/office/drawing/2014/main" id="{FE600683-B1C4-E69D-4052-5EBFEB64D6FD}"/>
              </a:ext>
            </a:extLst>
          </p:cNvPr>
          <p:cNvPicPr>
            <a:picLocks noChangeAspect="1"/>
          </p:cNvPicPr>
          <p:nvPr/>
        </p:nvPicPr>
        <p:blipFill>
          <a:blip r:embed="rId4"/>
          <a:stretch>
            <a:fillRect/>
          </a:stretch>
        </p:blipFill>
        <p:spPr>
          <a:xfrm>
            <a:off x="3977936" y="503272"/>
            <a:ext cx="4236128" cy="1325528"/>
          </a:xfrm>
          <a:prstGeom prst="rect">
            <a:avLst/>
          </a:prstGeom>
        </p:spPr>
      </p:pic>
      <p:pic>
        <p:nvPicPr>
          <p:cNvPr id="23" name="Afbeelding 22" descr="Afbeelding met schermopname, Kleurrijkheid, ontwerp, kunst&#10;&#10;Automatisch gegenereerde beschrijving">
            <a:extLst>
              <a:ext uri="{FF2B5EF4-FFF2-40B4-BE49-F238E27FC236}">
                <a16:creationId xmlns:a16="http://schemas.microsoft.com/office/drawing/2014/main" id="{FD79C51D-9C2B-0E59-95F1-399A0B1399A9}"/>
              </a:ext>
            </a:extLst>
          </p:cNvPr>
          <p:cNvPicPr>
            <a:picLocks noChangeAspect="1"/>
          </p:cNvPicPr>
          <p:nvPr/>
        </p:nvPicPr>
        <p:blipFill>
          <a:blip r:embed="rId5"/>
          <a:stretch>
            <a:fillRect/>
          </a:stretch>
        </p:blipFill>
        <p:spPr>
          <a:xfrm>
            <a:off x="4198165" y="1494846"/>
            <a:ext cx="3795670" cy="5371106"/>
          </a:xfrm>
          <a:prstGeom prst="rect">
            <a:avLst/>
          </a:prstGeom>
        </p:spPr>
      </p:pic>
      <p:pic>
        <p:nvPicPr>
          <p:cNvPr id="8" name="Afbeelding 7" descr="Afbeelding met helm, auto&#10;&#10;Automatisch gegenereerde beschrijving">
            <a:extLst>
              <a:ext uri="{FF2B5EF4-FFF2-40B4-BE49-F238E27FC236}">
                <a16:creationId xmlns:a16="http://schemas.microsoft.com/office/drawing/2014/main" id="{84A14F51-57C7-F9D3-8A1A-B25C87B752B2}"/>
              </a:ext>
            </a:extLst>
          </p:cNvPr>
          <p:cNvPicPr>
            <a:picLocks noChangeAspect="1"/>
          </p:cNvPicPr>
          <p:nvPr/>
        </p:nvPicPr>
        <p:blipFill>
          <a:blip r:embed="rId6"/>
          <a:stretch>
            <a:fillRect/>
          </a:stretch>
        </p:blipFill>
        <p:spPr>
          <a:xfrm>
            <a:off x="4817828" y="3269975"/>
            <a:ext cx="2749384" cy="2749384"/>
          </a:xfrm>
          <a:prstGeom prst="rect">
            <a:avLst/>
          </a:prstGeom>
        </p:spPr>
      </p:pic>
      <p:pic>
        <p:nvPicPr>
          <p:cNvPr id="25" name="Afbeelding 24" descr="Afbeelding met schrijfmateriaal, tekst, markeerstift, pen&#10;&#10;Automatisch gegenereerde beschrijving">
            <a:extLst>
              <a:ext uri="{FF2B5EF4-FFF2-40B4-BE49-F238E27FC236}">
                <a16:creationId xmlns:a16="http://schemas.microsoft.com/office/drawing/2014/main" id="{53EF799F-313F-8DCA-6A3B-4741D1296DF3}"/>
              </a:ext>
            </a:extLst>
          </p:cNvPr>
          <p:cNvPicPr>
            <a:picLocks noChangeAspect="1"/>
          </p:cNvPicPr>
          <p:nvPr/>
        </p:nvPicPr>
        <p:blipFill>
          <a:blip r:embed="rId7"/>
          <a:stretch>
            <a:fillRect/>
          </a:stretch>
        </p:blipFill>
        <p:spPr>
          <a:xfrm rot="20230769">
            <a:off x="584750" y="2195342"/>
            <a:ext cx="2890068" cy="3745527"/>
          </a:xfrm>
          <a:prstGeom prst="rect">
            <a:avLst/>
          </a:prstGeom>
        </p:spPr>
      </p:pic>
      <p:sp>
        <p:nvSpPr>
          <p:cNvPr id="28" name="Tekstvak 27">
            <a:extLst>
              <a:ext uri="{FF2B5EF4-FFF2-40B4-BE49-F238E27FC236}">
                <a16:creationId xmlns:a16="http://schemas.microsoft.com/office/drawing/2014/main" id="{202766F2-10FC-59DE-6AEE-6F2610CA4DFB}"/>
              </a:ext>
            </a:extLst>
          </p:cNvPr>
          <p:cNvSpPr txBox="1"/>
          <p:nvPr/>
        </p:nvSpPr>
        <p:spPr>
          <a:xfrm>
            <a:off x="8714630" y="5876672"/>
            <a:ext cx="3035775" cy="646331"/>
          </a:xfrm>
          <a:prstGeom prst="rect">
            <a:avLst/>
          </a:prstGeom>
          <a:noFill/>
        </p:spPr>
        <p:txBody>
          <a:bodyPr wrap="square" rtlCol="0">
            <a:spAutoFit/>
          </a:bodyPr>
          <a:lstStyle/>
          <a:p>
            <a:pPr algn="r"/>
            <a:r>
              <a:rPr lang="nl-NL" dirty="0" err="1">
                <a:latin typeface="Open Sans" panose="020B0606030504020204" pitchFamily="34" charset="0"/>
                <a:ea typeface="Open Sans" panose="020B0606030504020204" pitchFamily="34" charset="0"/>
                <a:cs typeface="Open Sans" panose="020B0606030504020204" pitchFamily="34" charset="0"/>
              </a:rPr>
              <a:t>Ozobot</a:t>
            </a:r>
            <a:r>
              <a:rPr lang="nl-NL" dirty="0">
                <a:latin typeface="Open Sans" panose="020B0606030504020204" pitchFamily="34" charset="0"/>
                <a:ea typeface="Open Sans" panose="020B0606030504020204" pitchFamily="34" charset="0"/>
                <a:cs typeface="Open Sans" panose="020B0606030504020204" pitchFamily="34" charset="0"/>
              </a:rPr>
              <a:t> Workshop</a:t>
            </a:r>
          </a:p>
          <a:p>
            <a:pPr algn="r"/>
            <a:r>
              <a:rPr lang="nl-NL" dirty="0">
                <a:latin typeface="Open Sans" panose="020B0606030504020204" pitchFamily="34" charset="0"/>
                <a:ea typeface="Open Sans" panose="020B0606030504020204" pitchFamily="34" charset="0"/>
                <a:cs typeface="Open Sans" panose="020B0606030504020204" pitchFamily="34" charset="0"/>
              </a:rPr>
              <a:t>Groep 5/6</a:t>
            </a:r>
          </a:p>
        </p:txBody>
      </p:sp>
      <p:sp>
        <p:nvSpPr>
          <p:cNvPr id="2" name="Tekstvak 1">
            <a:extLst>
              <a:ext uri="{FF2B5EF4-FFF2-40B4-BE49-F238E27FC236}">
                <a16:creationId xmlns:a16="http://schemas.microsoft.com/office/drawing/2014/main" id="{58F9708A-C613-9A26-EA05-7F81CAF4FCB9}"/>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3" name="Afbeelding 2" descr="Afbeelding met Kleurrijkheid, schermopname, Graphics&#10;&#10;Automatisch gegenereerde beschrijving">
            <a:extLst>
              <a:ext uri="{FF2B5EF4-FFF2-40B4-BE49-F238E27FC236}">
                <a16:creationId xmlns:a16="http://schemas.microsoft.com/office/drawing/2014/main" id="{EE35B923-D27C-2F2D-11D4-8520C9E3C927}"/>
              </a:ext>
            </a:extLst>
          </p:cNvPr>
          <p:cNvPicPr>
            <a:picLocks noChangeAspect="1"/>
          </p:cNvPicPr>
          <p:nvPr/>
        </p:nvPicPr>
        <p:blipFill>
          <a:blip r:embed="rId8"/>
          <a:stretch>
            <a:fillRect/>
          </a:stretch>
        </p:blipFill>
        <p:spPr>
          <a:xfrm rot="271769" flipV="1">
            <a:off x="8797573" y="1874000"/>
            <a:ext cx="2869887" cy="286988"/>
          </a:xfrm>
          <a:prstGeom prst="rect">
            <a:avLst/>
          </a:prstGeom>
        </p:spPr>
      </p:pic>
      <p:pic>
        <p:nvPicPr>
          <p:cNvPr id="4" name="Afbeelding 3" descr="Afbeelding met Kleurrijkheid, schermopname, Graphics&#10;&#10;Automatisch gegenereerde beschrijving">
            <a:extLst>
              <a:ext uri="{FF2B5EF4-FFF2-40B4-BE49-F238E27FC236}">
                <a16:creationId xmlns:a16="http://schemas.microsoft.com/office/drawing/2014/main" id="{01438A68-AF66-8702-BC6B-55DD63B7DE35}"/>
              </a:ext>
            </a:extLst>
          </p:cNvPr>
          <p:cNvPicPr>
            <a:picLocks noChangeAspect="1"/>
          </p:cNvPicPr>
          <p:nvPr/>
        </p:nvPicPr>
        <p:blipFill>
          <a:blip r:embed="rId9"/>
          <a:stretch>
            <a:fillRect/>
          </a:stretch>
        </p:blipFill>
        <p:spPr>
          <a:xfrm rot="21403616" flipV="1">
            <a:off x="8438883" y="2914126"/>
            <a:ext cx="2869887" cy="286988"/>
          </a:xfrm>
          <a:prstGeom prst="rect">
            <a:avLst/>
          </a:prstGeom>
        </p:spPr>
      </p:pic>
      <p:pic>
        <p:nvPicPr>
          <p:cNvPr id="6" name="Afbeelding 5" descr="Afbeelding met schermopname, blauw, lijn, Elektrisch blauw&#10;&#10;Automatisch gegenereerde beschrijving">
            <a:extLst>
              <a:ext uri="{FF2B5EF4-FFF2-40B4-BE49-F238E27FC236}">
                <a16:creationId xmlns:a16="http://schemas.microsoft.com/office/drawing/2014/main" id="{62473A71-8E68-A9CB-760A-D854256B56A9}"/>
              </a:ext>
            </a:extLst>
          </p:cNvPr>
          <p:cNvPicPr>
            <a:picLocks noChangeAspect="1"/>
          </p:cNvPicPr>
          <p:nvPr/>
        </p:nvPicPr>
        <p:blipFill>
          <a:blip r:embed="rId10"/>
          <a:stretch>
            <a:fillRect/>
          </a:stretch>
        </p:blipFill>
        <p:spPr>
          <a:xfrm rot="21340992" flipV="1">
            <a:off x="7725014" y="4983635"/>
            <a:ext cx="2869887" cy="286988"/>
          </a:xfrm>
          <a:prstGeom prst="rect">
            <a:avLst/>
          </a:prstGeom>
        </p:spPr>
      </p:pic>
      <p:pic>
        <p:nvPicPr>
          <p:cNvPr id="7" name="Afbeelding 6" descr="Afbeelding met schermopname, Graphics, Kleurrijkheid, grafische vormgeving&#10;&#10;Automatisch gegenereerde beschrijving">
            <a:extLst>
              <a:ext uri="{FF2B5EF4-FFF2-40B4-BE49-F238E27FC236}">
                <a16:creationId xmlns:a16="http://schemas.microsoft.com/office/drawing/2014/main" id="{DE940312-89A4-1DFE-C798-36378ED755C5}"/>
              </a:ext>
            </a:extLst>
          </p:cNvPr>
          <p:cNvPicPr>
            <a:picLocks noChangeAspect="1"/>
          </p:cNvPicPr>
          <p:nvPr/>
        </p:nvPicPr>
        <p:blipFill>
          <a:blip r:embed="rId11"/>
          <a:stretch>
            <a:fillRect/>
          </a:stretch>
        </p:blipFill>
        <p:spPr>
          <a:xfrm rot="150731" flipV="1">
            <a:off x="8875608" y="4036905"/>
            <a:ext cx="2869887" cy="286988"/>
          </a:xfrm>
          <a:prstGeom prst="rect">
            <a:avLst/>
          </a:prstGeom>
        </p:spPr>
      </p:pic>
    </p:spTree>
    <p:extLst>
      <p:ext uri="{BB962C8B-B14F-4D97-AF65-F5344CB8AC3E}">
        <p14:creationId xmlns:p14="http://schemas.microsoft.com/office/powerpoint/2010/main" val="1029186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49490985-C770-B03E-4F3F-F29E1316301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E105A828-4F60-FE93-45AA-6633F100DE43}"/>
              </a:ext>
            </a:extLst>
          </p:cNvPr>
          <p:cNvSpPr>
            <a:spLocks noGrp="1"/>
          </p:cNvSpPr>
          <p:nvPr>
            <p:ph idx="1"/>
          </p:nvPr>
        </p:nvSpPr>
        <p:spPr>
          <a:xfrm>
            <a:off x="838198" y="1320682"/>
            <a:ext cx="10515599" cy="1142658"/>
          </a:xfrm>
        </p:spPr>
        <p:txBody>
          <a:bodyPr anchor="t">
            <a:normAutofit lnSpcReduction="10000"/>
          </a:bodyPr>
          <a:lstStyle/>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werkkaarten 3a</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3b</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Pak een groen, blauw, rood en zwart potlood.</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Programmeer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van start naar finish door de doolhoven op elke werkkaart.</a:t>
            </a:r>
          </a:p>
        </p:txBody>
      </p:sp>
      <p:sp>
        <p:nvSpPr>
          <p:cNvPr id="14" name="Titel 1">
            <a:extLst>
              <a:ext uri="{FF2B5EF4-FFF2-40B4-BE49-F238E27FC236}">
                <a16:creationId xmlns:a16="http://schemas.microsoft.com/office/drawing/2014/main" id="{39D8C769-3428-DA7F-663D-6F8729DCBF6C}"/>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3 - </a:t>
            </a:r>
            <a:r>
              <a:rPr lang="nl-NL" sz="3000" dirty="0">
                <a:latin typeface="Open Sans" panose="020B0606030504020204" pitchFamily="34" charset="0"/>
                <a:ea typeface="Open Sans" panose="020B0606030504020204" pitchFamily="34" charset="0"/>
                <a:cs typeface="Open Sans" panose="020B0606030504020204" pitchFamily="34" charset="0"/>
              </a:rPr>
              <a:t>Doolhoven</a:t>
            </a:r>
          </a:p>
        </p:txBody>
      </p:sp>
      <p:pic>
        <p:nvPicPr>
          <p:cNvPr id="13" name="Afbeelding 12" descr="Afbeelding met diagram, schermopname, Rechthoek, lijn&#10;&#10;Automatisch gegenereerde beschrijving">
            <a:extLst>
              <a:ext uri="{FF2B5EF4-FFF2-40B4-BE49-F238E27FC236}">
                <a16:creationId xmlns:a16="http://schemas.microsoft.com/office/drawing/2014/main" id="{69FB7A0D-6F65-4711-55C7-A6B6723D3D83}"/>
              </a:ext>
            </a:extLst>
          </p:cNvPr>
          <p:cNvPicPr>
            <a:picLocks noChangeAspect="1"/>
          </p:cNvPicPr>
          <p:nvPr/>
        </p:nvPicPr>
        <p:blipFill>
          <a:blip r:embed="rId5"/>
          <a:stretch>
            <a:fillRect/>
          </a:stretch>
        </p:blipFill>
        <p:spPr>
          <a:xfrm>
            <a:off x="1303040" y="2608493"/>
            <a:ext cx="4547245" cy="3214761"/>
          </a:xfrm>
          <a:prstGeom prst="rect">
            <a:avLst/>
          </a:prstGeom>
          <a:effectLst>
            <a:outerShdw blurRad="190500" dist="50800" dir="12900000" algn="ctr" rotWithShape="0">
              <a:schemeClr val="tx1">
                <a:alpha val="9000"/>
              </a:schemeClr>
            </a:outerShdw>
          </a:effectLst>
        </p:spPr>
      </p:pic>
      <p:pic>
        <p:nvPicPr>
          <p:cNvPr id="19" name="Afbeelding 18" descr="Afbeelding met diagram, schermopname, Rechthoek, ontwerp&#10;&#10;Automatisch gegenereerde beschrijving">
            <a:extLst>
              <a:ext uri="{FF2B5EF4-FFF2-40B4-BE49-F238E27FC236}">
                <a16:creationId xmlns:a16="http://schemas.microsoft.com/office/drawing/2014/main" id="{6367DEFB-0416-7F82-C78F-211B68A16B84}"/>
              </a:ext>
            </a:extLst>
          </p:cNvPr>
          <p:cNvPicPr>
            <a:picLocks noChangeAspect="1"/>
          </p:cNvPicPr>
          <p:nvPr/>
        </p:nvPicPr>
        <p:blipFill>
          <a:blip r:embed="rId6"/>
          <a:stretch>
            <a:fillRect/>
          </a:stretch>
        </p:blipFill>
        <p:spPr>
          <a:xfrm>
            <a:off x="6341716" y="2608493"/>
            <a:ext cx="4547245" cy="3214761"/>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223745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49490985-C770-B03E-4F3F-F29E1316301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8A3A5265-E6C2-4BC8-EEB8-DF09CC0538DC}"/>
              </a:ext>
            </a:extLst>
          </p:cNvPr>
          <p:cNvSpPr>
            <a:spLocks noGrp="1"/>
          </p:cNvSpPr>
          <p:nvPr>
            <p:ph idx="1"/>
          </p:nvPr>
        </p:nvSpPr>
        <p:spPr>
          <a:xfrm>
            <a:off x="838199" y="1825625"/>
            <a:ext cx="4017579" cy="4351338"/>
          </a:xfrm>
        </p:spPr>
        <p:txBody>
          <a:bodyPr anchor="t">
            <a:normAutofit/>
          </a:bodyPr>
          <a:lstStyle/>
          <a:p>
            <a:pPr marL="0" indent="0">
              <a:buNone/>
            </a:pP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3a</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Wat is de snelste route naar de uitgang?</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zo min mogelijk kleurcodes.</a:t>
            </a:r>
          </a:p>
          <a:p>
            <a:pPr>
              <a:lnSpc>
                <a:spcPct val="100000"/>
              </a:lnSpc>
            </a:pP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Tip: Er zijn 4 verschillende mogelijkheden. Lukt het jou om ze allemaal te vinden?</a:t>
            </a:r>
          </a:p>
        </p:txBody>
      </p:sp>
      <p:sp>
        <p:nvSpPr>
          <p:cNvPr id="13" name="Titel 1">
            <a:extLst>
              <a:ext uri="{FF2B5EF4-FFF2-40B4-BE49-F238E27FC236}">
                <a16:creationId xmlns:a16="http://schemas.microsoft.com/office/drawing/2014/main" id="{D23CEDB1-7A18-AFE7-5627-C70609EC703A}"/>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3a – </a:t>
            </a:r>
            <a:r>
              <a:rPr lang="nl-NL" sz="3000" dirty="0">
                <a:latin typeface="Open Sans" panose="020B0606030504020204" pitchFamily="34" charset="0"/>
                <a:ea typeface="Open Sans" panose="020B0606030504020204" pitchFamily="34" charset="0"/>
                <a:cs typeface="Open Sans" panose="020B0606030504020204" pitchFamily="34" charset="0"/>
              </a:rPr>
              <a:t>De snelste route</a:t>
            </a:r>
          </a:p>
        </p:txBody>
      </p:sp>
      <p:pic>
        <p:nvPicPr>
          <p:cNvPr id="6" name="Afbeelding 5" descr="Afbeelding met diagram, schermopname, Rechthoek, lijn&#10;&#10;Automatisch gegenereerde beschrijving">
            <a:extLst>
              <a:ext uri="{FF2B5EF4-FFF2-40B4-BE49-F238E27FC236}">
                <a16:creationId xmlns:a16="http://schemas.microsoft.com/office/drawing/2014/main" id="{18E0E68E-9521-677A-F649-24B85E19873E}"/>
              </a:ext>
            </a:extLst>
          </p:cNvPr>
          <p:cNvPicPr>
            <a:picLocks noChangeAspect="1"/>
          </p:cNvPicPr>
          <p:nvPr/>
        </p:nvPicPr>
        <p:blipFill>
          <a:blip r:embed="rId5"/>
          <a:stretch>
            <a:fillRect/>
          </a:stretch>
        </p:blipFill>
        <p:spPr>
          <a:xfrm>
            <a:off x="5739335" y="1391664"/>
            <a:ext cx="5741280" cy="4058906"/>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1327010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49490985-C770-B03E-4F3F-F29E1316301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8B1F4765-22C7-F384-46AA-5BD516743BE4}"/>
              </a:ext>
            </a:extLst>
          </p:cNvPr>
          <p:cNvSpPr>
            <a:spLocks noGrp="1"/>
          </p:cNvSpPr>
          <p:nvPr>
            <p:ph idx="1"/>
          </p:nvPr>
        </p:nvSpPr>
        <p:spPr>
          <a:xfrm>
            <a:off x="838199" y="1825625"/>
            <a:ext cx="4443663" cy="4351338"/>
          </a:xfrm>
        </p:spPr>
        <p:txBody>
          <a:bodyPr anchor="t">
            <a:normAutofit/>
          </a:bodyPr>
          <a:lstStyle/>
          <a:p>
            <a:pPr marL="0" indent="0">
              <a:buNone/>
            </a:pP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3b</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het figuur rijden en kleur de kleurcodes in.</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Let op: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mag elke lijn maar één keer rijden.</a:t>
            </a:r>
          </a:p>
        </p:txBody>
      </p:sp>
      <p:sp>
        <p:nvSpPr>
          <p:cNvPr id="13" name="Titel 1">
            <a:extLst>
              <a:ext uri="{FF2B5EF4-FFF2-40B4-BE49-F238E27FC236}">
                <a16:creationId xmlns:a16="http://schemas.microsoft.com/office/drawing/2014/main" id="{169F2C65-6AC0-5267-6EFA-7F3E769F1E7D}"/>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3b – </a:t>
            </a:r>
            <a:r>
              <a:rPr lang="nl-NL" sz="3000" dirty="0">
                <a:latin typeface="Open Sans" panose="020B0606030504020204" pitchFamily="34" charset="0"/>
                <a:ea typeface="Open Sans" panose="020B0606030504020204" pitchFamily="34" charset="0"/>
                <a:cs typeface="Open Sans" panose="020B0606030504020204" pitchFamily="34" charset="0"/>
              </a:rPr>
              <a:t>Op één lijn rijden</a:t>
            </a:r>
          </a:p>
        </p:txBody>
      </p:sp>
      <p:pic>
        <p:nvPicPr>
          <p:cNvPr id="5" name="Afbeelding 4" descr="Afbeelding met diagram, schermopname, Rechthoek, ontwerp&#10;&#10;Automatisch gegenereerde beschrijving">
            <a:extLst>
              <a:ext uri="{FF2B5EF4-FFF2-40B4-BE49-F238E27FC236}">
                <a16:creationId xmlns:a16="http://schemas.microsoft.com/office/drawing/2014/main" id="{8EB9EA2F-4FF5-6DA1-2C1A-91552733D600}"/>
              </a:ext>
            </a:extLst>
          </p:cNvPr>
          <p:cNvPicPr>
            <a:picLocks noChangeAspect="1"/>
          </p:cNvPicPr>
          <p:nvPr/>
        </p:nvPicPr>
        <p:blipFill>
          <a:blip r:embed="rId5"/>
          <a:stretch>
            <a:fillRect/>
          </a:stretch>
        </p:blipFill>
        <p:spPr>
          <a:xfrm>
            <a:off x="5687855" y="1399546"/>
            <a:ext cx="5792757" cy="4095299"/>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343322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ACA41FC8-4C40-2C31-786C-431B90DA69F0}"/>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3a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Afbeelding 10" descr="Afbeelding met schermopname, diagram&#10;&#10;Automatisch gegenereerde beschrijving">
            <a:extLst>
              <a:ext uri="{FF2B5EF4-FFF2-40B4-BE49-F238E27FC236}">
                <a16:creationId xmlns:a16="http://schemas.microsoft.com/office/drawing/2014/main" id="{71D8BF0E-3D9D-C1AE-C4FC-9CB831D67924}"/>
              </a:ext>
            </a:extLst>
          </p:cNvPr>
          <p:cNvPicPr>
            <a:picLocks noChangeAspect="1"/>
          </p:cNvPicPr>
          <p:nvPr/>
        </p:nvPicPr>
        <p:blipFill>
          <a:blip r:embed="rId5"/>
          <a:stretch>
            <a:fillRect/>
          </a:stretch>
        </p:blipFill>
        <p:spPr>
          <a:xfrm>
            <a:off x="838200" y="541513"/>
            <a:ext cx="4328998" cy="3060467"/>
          </a:xfrm>
          <a:prstGeom prst="rect">
            <a:avLst/>
          </a:prstGeom>
        </p:spPr>
      </p:pic>
      <p:pic>
        <p:nvPicPr>
          <p:cNvPr id="13" name="Afbeelding 12" descr="Afbeelding met schermopname, diagram, ontwerp&#10;&#10;Automatisch gegenereerde beschrijving">
            <a:extLst>
              <a:ext uri="{FF2B5EF4-FFF2-40B4-BE49-F238E27FC236}">
                <a16:creationId xmlns:a16="http://schemas.microsoft.com/office/drawing/2014/main" id="{30B29BFA-E176-24AB-2396-DC7B8AB7A5FC}"/>
              </a:ext>
            </a:extLst>
          </p:cNvPr>
          <p:cNvPicPr>
            <a:picLocks noChangeAspect="1"/>
          </p:cNvPicPr>
          <p:nvPr/>
        </p:nvPicPr>
        <p:blipFill>
          <a:blip r:embed="rId6"/>
          <a:stretch>
            <a:fillRect/>
          </a:stretch>
        </p:blipFill>
        <p:spPr>
          <a:xfrm>
            <a:off x="5860031" y="541513"/>
            <a:ext cx="4328998" cy="3060467"/>
          </a:xfrm>
          <a:prstGeom prst="rect">
            <a:avLst/>
          </a:prstGeom>
        </p:spPr>
      </p:pic>
      <p:pic>
        <p:nvPicPr>
          <p:cNvPr id="16" name="Afbeelding 15" descr="Afbeelding met schermopname, diagram, lijn, ontwerp&#10;&#10;Automatisch gegenereerde beschrijving">
            <a:extLst>
              <a:ext uri="{FF2B5EF4-FFF2-40B4-BE49-F238E27FC236}">
                <a16:creationId xmlns:a16="http://schemas.microsoft.com/office/drawing/2014/main" id="{694A6778-33AC-7D75-2B0D-742DF6614848}"/>
              </a:ext>
            </a:extLst>
          </p:cNvPr>
          <p:cNvPicPr>
            <a:picLocks noChangeAspect="1"/>
          </p:cNvPicPr>
          <p:nvPr/>
        </p:nvPicPr>
        <p:blipFill>
          <a:blip r:embed="rId7"/>
          <a:stretch>
            <a:fillRect/>
          </a:stretch>
        </p:blipFill>
        <p:spPr>
          <a:xfrm>
            <a:off x="838200" y="3215768"/>
            <a:ext cx="4328998" cy="3060467"/>
          </a:xfrm>
          <a:prstGeom prst="rect">
            <a:avLst/>
          </a:prstGeom>
        </p:spPr>
      </p:pic>
      <p:pic>
        <p:nvPicPr>
          <p:cNvPr id="18" name="Afbeelding 17" descr="Afbeelding met schermopname, diagram, ontwerp&#10;&#10;Automatisch gegenereerde beschrijving">
            <a:extLst>
              <a:ext uri="{FF2B5EF4-FFF2-40B4-BE49-F238E27FC236}">
                <a16:creationId xmlns:a16="http://schemas.microsoft.com/office/drawing/2014/main" id="{E6AF84CB-71C0-C35F-3F41-C6135FDFF520}"/>
              </a:ext>
            </a:extLst>
          </p:cNvPr>
          <p:cNvPicPr>
            <a:picLocks noChangeAspect="1"/>
          </p:cNvPicPr>
          <p:nvPr/>
        </p:nvPicPr>
        <p:blipFill>
          <a:blip r:embed="rId8"/>
          <a:stretch>
            <a:fillRect/>
          </a:stretch>
        </p:blipFill>
        <p:spPr>
          <a:xfrm>
            <a:off x="5860031" y="3215768"/>
            <a:ext cx="4328998" cy="3060467"/>
          </a:xfrm>
          <a:prstGeom prst="rect">
            <a:avLst/>
          </a:prstGeom>
        </p:spPr>
      </p:pic>
    </p:spTree>
    <p:extLst>
      <p:ext uri="{BB962C8B-B14F-4D97-AF65-F5344CB8AC3E}">
        <p14:creationId xmlns:p14="http://schemas.microsoft.com/office/powerpoint/2010/main" val="54870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diagram, schermopname, cirkel, Rechthoek&#10;&#10;Automatisch gegenereerde beschrijving">
            <a:extLst>
              <a:ext uri="{FF2B5EF4-FFF2-40B4-BE49-F238E27FC236}">
                <a16:creationId xmlns:a16="http://schemas.microsoft.com/office/drawing/2014/main" id="{DF099579-7C90-7B84-D59C-8AA5A89D04B5}"/>
              </a:ext>
            </a:extLst>
          </p:cNvPr>
          <p:cNvPicPr>
            <a:picLocks noChangeAspect="1"/>
          </p:cNvPicPr>
          <p:nvPr/>
        </p:nvPicPr>
        <p:blipFill>
          <a:blip r:embed="rId3"/>
          <a:stretch>
            <a:fillRect/>
          </a:stretch>
        </p:blipFill>
        <p:spPr>
          <a:xfrm>
            <a:off x="1245716" y="0"/>
            <a:ext cx="9700568" cy="6858000"/>
          </a:xfrm>
          <a:prstGeom prst="rect">
            <a:avLst/>
          </a:prstGeom>
        </p:spPr>
      </p:pic>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4"/>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5"/>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16351FED-B5E7-362C-DA32-1722E43F9395}"/>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3b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 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3403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Kleurcodes</a:t>
            </a:r>
          </a:p>
        </p:txBody>
      </p:sp>
      <p:sp>
        <p:nvSpPr>
          <p:cNvPr id="2" name="Tekstvak 1">
            <a:extLst>
              <a:ext uri="{FF2B5EF4-FFF2-40B4-BE49-F238E27FC236}">
                <a16:creationId xmlns:a16="http://schemas.microsoft.com/office/drawing/2014/main" id="{D5DBA6AE-B325-8123-E9CB-11E58F272EA4}"/>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3" name="Afbeelding 2" descr="Afbeelding met schermopname, Kleurrijkheid, Graphics, grafische vormgeving&#10;&#10;Automatisch gegenereerde beschrijving">
            <a:extLst>
              <a:ext uri="{FF2B5EF4-FFF2-40B4-BE49-F238E27FC236}">
                <a16:creationId xmlns:a16="http://schemas.microsoft.com/office/drawing/2014/main" id="{B60C8499-1A92-6471-C99B-83E9BDDC975B}"/>
              </a:ext>
            </a:extLst>
          </p:cNvPr>
          <p:cNvPicPr>
            <a:picLocks noChangeAspect="1"/>
          </p:cNvPicPr>
          <p:nvPr/>
        </p:nvPicPr>
        <p:blipFill>
          <a:blip r:embed="rId5"/>
          <a:stretch>
            <a:fillRect/>
          </a:stretch>
        </p:blipFill>
        <p:spPr>
          <a:xfrm>
            <a:off x="5457299" y="1373649"/>
            <a:ext cx="6135914" cy="4110701"/>
          </a:xfrm>
          <a:prstGeom prst="rect">
            <a:avLst/>
          </a:prstGeom>
        </p:spPr>
      </p:pic>
      <p:sp>
        <p:nvSpPr>
          <p:cNvPr id="11" name="Tijdelijke aanduiding voor inhoud 2">
            <a:extLst>
              <a:ext uri="{FF2B5EF4-FFF2-40B4-BE49-F238E27FC236}">
                <a16:creationId xmlns:a16="http://schemas.microsoft.com/office/drawing/2014/main" id="{5ED0F724-0BEA-036D-6BC0-8DB17BC16F9E}"/>
              </a:ext>
            </a:extLst>
          </p:cNvPr>
          <p:cNvSpPr>
            <a:spLocks noGrp="1"/>
          </p:cNvSpPr>
          <p:nvPr>
            <p:ph idx="1"/>
          </p:nvPr>
        </p:nvSpPr>
        <p:spPr>
          <a:xfrm>
            <a:off x="838199" y="1406076"/>
            <a:ext cx="4020313" cy="4906960"/>
          </a:xfrm>
        </p:spPr>
        <p:txBody>
          <a:bodyPr anchor="t">
            <a:normAutofit/>
          </a:bodyPr>
          <a:lstStyle/>
          <a:p>
            <a:pPr marL="0" indent="0">
              <a:lnSpc>
                <a:spcPct val="110000"/>
              </a:lnSpc>
              <a:buNone/>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kunt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besturen met behulp van kleurcodes.</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Richting</a:t>
            </a:r>
            <a:endParaRPr lang="nl-NL" sz="12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Links</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Rechts</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Rechtdoor</a:t>
            </a:r>
          </a:p>
          <a:p>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Snelheid</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Langzaam</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Pauze</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Speciale bewegingen</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Tornado</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Zigzag</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Ronddraaien</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Achteruit lopen</a:t>
            </a:r>
          </a:p>
        </p:txBody>
      </p:sp>
    </p:spTree>
    <p:extLst>
      <p:ext uri="{BB962C8B-B14F-4D97-AF65-F5344CB8AC3E}">
        <p14:creationId xmlns:p14="http://schemas.microsoft.com/office/powerpoint/2010/main" val="97556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9AFC95DC-6BC0-7B6B-2AE1-DA434417915D}"/>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0" name="Titel 1">
            <a:extLst>
              <a:ext uri="{FF2B5EF4-FFF2-40B4-BE49-F238E27FC236}">
                <a16:creationId xmlns:a16="http://schemas.microsoft.com/office/drawing/2014/main" id="{E34F9AB9-02F3-861A-0C2D-52E1F325EAE0}"/>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4a – </a:t>
            </a:r>
            <a:r>
              <a:rPr lang="nl-NL" sz="3000" dirty="0">
                <a:latin typeface="Open Sans" panose="020B0606030504020204" pitchFamily="34" charset="0"/>
                <a:ea typeface="Open Sans" panose="020B0606030504020204" pitchFamily="34" charset="0"/>
                <a:cs typeface="Open Sans" panose="020B0606030504020204" pitchFamily="34" charset="0"/>
              </a:rPr>
              <a:t>Snelle beesten</a:t>
            </a:r>
          </a:p>
        </p:txBody>
      </p:sp>
      <p:sp>
        <p:nvSpPr>
          <p:cNvPr id="13" name="Tijdelijke aanduiding voor inhoud 2">
            <a:extLst>
              <a:ext uri="{FF2B5EF4-FFF2-40B4-BE49-F238E27FC236}">
                <a16:creationId xmlns:a16="http://schemas.microsoft.com/office/drawing/2014/main" id="{B128CA81-DC97-C2C3-A420-7E4F57D38D0D}"/>
              </a:ext>
            </a:extLst>
          </p:cNvPr>
          <p:cNvSpPr>
            <a:spLocks noGrp="1"/>
          </p:cNvSpPr>
          <p:nvPr>
            <p:ph idx="1"/>
          </p:nvPr>
        </p:nvSpPr>
        <p:spPr>
          <a:xfrm>
            <a:off x="838200" y="1261241"/>
            <a:ext cx="4849655" cy="4813737"/>
          </a:xfrm>
        </p:spPr>
        <p:txBody>
          <a:bodyPr anchor="t">
            <a:normAutofit/>
          </a:bodyPr>
          <a:lstStyle/>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4a </a:t>
            </a:r>
            <a:r>
              <a:rPr lang="nl-NL" sz="20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a:t>
            </a:r>
            <a:r>
              <a:rPr lang="nl-NL" sz="2000" b="1" dirty="0">
                <a:solidFill>
                  <a:srgbClr val="005AED"/>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knipkaart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Knip de dieren uit en plak ze in het juiste leefgebied. </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Kies de snelheid die past bij het dier en schrijf deze erbij.</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Kleur nu de snelheid kleurcodes voor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op een passende manier in.</a:t>
            </a:r>
            <a:endPar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Extra:</a:t>
            </a:r>
          </a:p>
          <a:p>
            <a:pPr lvl="1">
              <a:lnSpc>
                <a:spcPct val="110000"/>
              </a:lnSpc>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aan het einde omdraaien en terugkeren naar start. Wat gebeurt er als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nu langs de codes rijdt?</a:t>
            </a:r>
          </a:p>
        </p:txBody>
      </p:sp>
      <p:pic>
        <p:nvPicPr>
          <p:cNvPr id="5" name="Afbeelding 4" descr="Afbeelding met tekst, schermopname, diagram, kaart&#10;&#10;Automatisch gegenereerde beschrijving">
            <a:extLst>
              <a:ext uri="{FF2B5EF4-FFF2-40B4-BE49-F238E27FC236}">
                <a16:creationId xmlns:a16="http://schemas.microsoft.com/office/drawing/2014/main" id="{A732FA0C-31E2-AE54-AA8D-6D6A7472740D}"/>
              </a:ext>
            </a:extLst>
          </p:cNvPr>
          <p:cNvPicPr>
            <a:picLocks noChangeAspect="1"/>
          </p:cNvPicPr>
          <p:nvPr/>
        </p:nvPicPr>
        <p:blipFill>
          <a:blip r:embed="rId5"/>
          <a:stretch>
            <a:fillRect/>
          </a:stretch>
        </p:blipFill>
        <p:spPr>
          <a:xfrm>
            <a:off x="5687854" y="1381203"/>
            <a:ext cx="5792757" cy="4095299"/>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624110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6880B7FB-FD5C-CE80-47C2-082A95D7C974}"/>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4a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Afbeelding 4" descr="Afbeelding met schermopname, multimedia, Mobiele telefoon&#10;&#10;Automatisch gegenereerde beschrijving">
            <a:extLst>
              <a:ext uri="{FF2B5EF4-FFF2-40B4-BE49-F238E27FC236}">
                <a16:creationId xmlns:a16="http://schemas.microsoft.com/office/drawing/2014/main" id="{3F6B5872-2F9D-89F2-B072-D08E825CD1B5}"/>
              </a:ext>
            </a:extLst>
          </p:cNvPr>
          <p:cNvPicPr>
            <a:picLocks noChangeAspect="1"/>
          </p:cNvPicPr>
          <p:nvPr/>
        </p:nvPicPr>
        <p:blipFill>
          <a:blip r:embed="rId5"/>
          <a:stretch>
            <a:fillRect/>
          </a:stretch>
        </p:blipFill>
        <p:spPr>
          <a:xfrm>
            <a:off x="1245716" y="0"/>
            <a:ext cx="9700568" cy="6858000"/>
          </a:xfrm>
          <a:prstGeom prst="rect">
            <a:avLst/>
          </a:prstGeom>
        </p:spPr>
      </p:pic>
    </p:spTree>
    <p:extLst>
      <p:ext uri="{BB962C8B-B14F-4D97-AF65-F5344CB8AC3E}">
        <p14:creationId xmlns:p14="http://schemas.microsoft.com/office/powerpoint/2010/main" val="1213161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9AFC95DC-6BC0-7B6B-2AE1-DA434417915D}"/>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0" name="Titel 1">
            <a:extLst>
              <a:ext uri="{FF2B5EF4-FFF2-40B4-BE49-F238E27FC236}">
                <a16:creationId xmlns:a16="http://schemas.microsoft.com/office/drawing/2014/main" id="{E34F9AB9-02F3-861A-0C2D-52E1F325EAE0}"/>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4b – </a:t>
            </a:r>
            <a:r>
              <a:rPr lang="nl-NL" sz="3000" dirty="0">
                <a:latin typeface="Open Sans" panose="020B0606030504020204" pitchFamily="34" charset="0"/>
                <a:ea typeface="Open Sans" panose="020B0606030504020204" pitchFamily="34" charset="0"/>
                <a:cs typeface="Open Sans" panose="020B0606030504020204" pitchFamily="34" charset="0"/>
              </a:rPr>
              <a:t>Daar zit muziek in!</a:t>
            </a:r>
          </a:p>
        </p:txBody>
      </p:sp>
      <p:sp>
        <p:nvSpPr>
          <p:cNvPr id="13" name="Tijdelijke aanduiding voor inhoud 2">
            <a:extLst>
              <a:ext uri="{FF2B5EF4-FFF2-40B4-BE49-F238E27FC236}">
                <a16:creationId xmlns:a16="http://schemas.microsoft.com/office/drawing/2014/main" id="{B128CA81-DC97-C2C3-A420-7E4F57D38D0D}"/>
              </a:ext>
            </a:extLst>
          </p:cNvPr>
          <p:cNvSpPr>
            <a:spLocks noGrp="1"/>
          </p:cNvSpPr>
          <p:nvPr>
            <p:ph idx="1"/>
          </p:nvPr>
        </p:nvSpPr>
        <p:spPr>
          <a:xfrm>
            <a:off x="838200" y="1261241"/>
            <a:ext cx="4849655" cy="4813737"/>
          </a:xfrm>
        </p:spPr>
        <p:txBody>
          <a:bodyPr anchor="t">
            <a:normAutofit/>
          </a:bodyPr>
          <a:lstStyle/>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4b</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Weet jij hoelang deze muzieknoten duren?</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Pas de snelheid van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aan, aan de muziek!</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Kleur de codes op een passende manier in.</a:t>
            </a:r>
            <a:endPar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Extra:</a:t>
            </a:r>
          </a:p>
          <a:p>
            <a:pPr lvl="1">
              <a:lnSpc>
                <a:spcPct val="110000"/>
              </a:lnSpc>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aan het einde omdraaien en terugkeren naar start. Wat gebeurt er als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nu langs de codes rijdt?</a:t>
            </a:r>
          </a:p>
        </p:txBody>
      </p:sp>
      <p:pic>
        <p:nvPicPr>
          <p:cNvPr id="5" name="Afbeelding 4" descr="Afbeelding met diagram, tekst, schermopname, Plan&#10;&#10;Automatisch gegenereerde beschrijving">
            <a:extLst>
              <a:ext uri="{FF2B5EF4-FFF2-40B4-BE49-F238E27FC236}">
                <a16:creationId xmlns:a16="http://schemas.microsoft.com/office/drawing/2014/main" id="{E0E6AB02-7B3B-21E5-56F8-EF3502E30160}"/>
              </a:ext>
            </a:extLst>
          </p:cNvPr>
          <p:cNvPicPr>
            <a:picLocks noChangeAspect="1"/>
          </p:cNvPicPr>
          <p:nvPr/>
        </p:nvPicPr>
        <p:blipFill>
          <a:blip r:embed="rId5"/>
          <a:stretch>
            <a:fillRect/>
          </a:stretch>
        </p:blipFill>
        <p:spPr>
          <a:xfrm>
            <a:off x="5687849" y="1381199"/>
            <a:ext cx="5792762" cy="4095303"/>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2034657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diagram, schermopname, Plan, ontwerp&#10;&#10;Automatisch gegenereerde beschrijving">
            <a:extLst>
              <a:ext uri="{FF2B5EF4-FFF2-40B4-BE49-F238E27FC236}">
                <a16:creationId xmlns:a16="http://schemas.microsoft.com/office/drawing/2014/main" id="{1722A122-12FC-2B02-C859-C8C4CDA1C1C0}"/>
              </a:ext>
            </a:extLst>
          </p:cNvPr>
          <p:cNvPicPr>
            <a:picLocks noChangeAspect="1"/>
          </p:cNvPicPr>
          <p:nvPr/>
        </p:nvPicPr>
        <p:blipFill>
          <a:blip r:embed="rId3"/>
          <a:stretch>
            <a:fillRect/>
          </a:stretch>
        </p:blipFill>
        <p:spPr>
          <a:xfrm>
            <a:off x="1245716" y="0"/>
            <a:ext cx="9700568" cy="6858000"/>
          </a:xfrm>
          <a:prstGeom prst="rect">
            <a:avLst/>
          </a:prstGeom>
        </p:spPr>
      </p:pic>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4"/>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5"/>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6880B7FB-FD5C-CE80-47C2-082A95D7C974}"/>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4b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3575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C7CDE36-374F-65E7-9E7A-EC8E32B4A08B}"/>
              </a:ext>
            </a:extLst>
          </p:cNvPr>
          <p:cNvSpPr>
            <a:spLocks noGrp="1"/>
          </p:cNvSpPr>
          <p:nvPr>
            <p:ph type="title"/>
          </p:nvPr>
        </p:nvSpPr>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Wat gaan we doen?</a:t>
            </a:r>
          </a:p>
        </p:txBody>
      </p:sp>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5" name="Tijdelijke aanduiding voor inhoud 2">
            <a:extLst>
              <a:ext uri="{FF2B5EF4-FFF2-40B4-BE49-F238E27FC236}">
                <a16:creationId xmlns:a16="http://schemas.microsoft.com/office/drawing/2014/main" id="{47EC8C8A-F547-972F-CB2F-725FFA6DE9E8}"/>
              </a:ext>
            </a:extLst>
          </p:cNvPr>
          <p:cNvSpPr txBox="1">
            <a:spLocks/>
          </p:cNvSpPr>
          <p:nvPr/>
        </p:nvSpPr>
        <p:spPr>
          <a:xfrm>
            <a:off x="788150" y="1690688"/>
            <a:ext cx="3419588" cy="3651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000" b="1" dirty="0">
                <a:latin typeface="Open Sans" panose="020B0606030504020204" pitchFamily="34" charset="0"/>
                <a:ea typeface="Open Sans" panose="020B0606030504020204" pitchFamily="34" charset="0"/>
                <a:cs typeface="Open Sans" panose="020B0606030504020204" pitchFamily="34" charset="0"/>
              </a:rPr>
              <a:t>Hoe werkt </a:t>
            </a:r>
            <a:r>
              <a:rPr lang="nl-NL" sz="2000" b="1" dirty="0" err="1">
                <a:latin typeface="Open Sans" panose="020B0606030504020204" pitchFamily="34" charset="0"/>
                <a:ea typeface="Open Sans" panose="020B0606030504020204" pitchFamily="34" charset="0"/>
                <a:cs typeface="Open Sans" panose="020B0606030504020204" pitchFamily="34" charset="0"/>
              </a:rPr>
              <a:t>Ozobot</a:t>
            </a:r>
            <a:r>
              <a:rPr lang="nl-NL" sz="2000" b="1" dirty="0">
                <a:latin typeface="Open Sans" panose="020B0606030504020204" pitchFamily="34" charset="0"/>
                <a:ea typeface="Open Sans" panose="020B0606030504020204" pitchFamily="34" charset="0"/>
                <a:cs typeface="Open Sans" panose="020B0606030504020204" pitchFamily="34" charset="0"/>
              </a:rPr>
              <a:t>?</a:t>
            </a:r>
          </a:p>
        </p:txBody>
      </p:sp>
      <p:sp>
        <p:nvSpPr>
          <p:cNvPr id="6" name="Tijdelijke aanduiding voor inhoud 2">
            <a:extLst>
              <a:ext uri="{FF2B5EF4-FFF2-40B4-BE49-F238E27FC236}">
                <a16:creationId xmlns:a16="http://schemas.microsoft.com/office/drawing/2014/main" id="{7DF3B7C3-EC45-5594-9BA7-112E71BF4D73}"/>
              </a:ext>
            </a:extLst>
          </p:cNvPr>
          <p:cNvSpPr txBox="1">
            <a:spLocks/>
          </p:cNvSpPr>
          <p:nvPr/>
        </p:nvSpPr>
        <p:spPr>
          <a:xfrm>
            <a:off x="4406259" y="1690687"/>
            <a:ext cx="4071994" cy="3651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000" b="1" dirty="0">
                <a:latin typeface="Open Sans" panose="020B0606030504020204" pitchFamily="34" charset="0"/>
                <a:ea typeface="Open Sans" panose="020B0606030504020204" pitchFamily="34" charset="0"/>
                <a:cs typeface="Open Sans" panose="020B0606030504020204" pitchFamily="34" charset="0"/>
              </a:rPr>
              <a:t>Opdrachten met werkkaarten</a:t>
            </a:r>
          </a:p>
        </p:txBody>
      </p:sp>
      <p:sp>
        <p:nvSpPr>
          <p:cNvPr id="8" name="Tijdelijke aanduiding voor inhoud 2">
            <a:extLst>
              <a:ext uri="{FF2B5EF4-FFF2-40B4-BE49-F238E27FC236}">
                <a16:creationId xmlns:a16="http://schemas.microsoft.com/office/drawing/2014/main" id="{201163B9-D99A-3491-6438-D4917BA06110}"/>
              </a:ext>
            </a:extLst>
          </p:cNvPr>
          <p:cNvSpPr txBox="1">
            <a:spLocks/>
          </p:cNvSpPr>
          <p:nvPr/>
        </p:nvSpPr>
        <p:spPr>
          <a:xfrm>
            <a:off x="8299130" y="1690687"/>
            <a:ext cx="4071994" cy="3651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000" b="1" dirty="0">
                <a:latin typeface="Open Sans" panose="020B0606030504020204" pitchFamily="34" charset="0"/>
                <a:ea typeface="Open Sans" panose="020B0606030504020204" pitchFamily="34" charset="0"/>
                <a:cs typeface="Open Sans" panose="020B0606030504020204" pitchFamily="34" charset="0"/>
              </a:rPr>
              <a:t>Zelf tekenen</a:t>
            </a:r>
          </a:p>
        </p:txBody>
      </p:sp>
      <p:pic>
        <p:nvPicPr>
          <p:cNvPr id="11" name="Afbeelding 10">
            <a:extLst>
              <a:ext uri="{FF2B5EF4-FFF2-40B4-BE49-F238E27FC236}">
                <a16:creationId xmlns:a16="http://schemas.microsoft.com/office/drawing/2014/main" id="{724A8DC4-D206-4FAD-63C6-F28637C135FD}"/>
              </a:ext>
            </a:extLst>
          </p:cNvPr>
          <p:cNvPicPr>
            <a:picLocks noChangeAspect="1"/>
          </p:cNvPicPr>
          <p:nvPr/>
        </p:nvPicPr>
        <p:blipFill>
          <a:blip r:embed="rId5"/>
          <a:stretch>
            <a:fillRect/>
          </a:stretch>
        </p:blipFill>
        <p:spPr>
          <a:xfrm rot="155178">
            <a:off x="4918189" y="2385606"/>
            <a:ext cx="2951736" cy="2086786"/>
          </a:xfrm>
          <a:prstGeom prst="rect">
            <a:avLst/>
          </a:prstGeom>
          <a:solidFill>
            <a:srgbClr val="FFFFFF">
              <a:shade val="85000"/>
            </a:srgbClr>
          </a:solidFill>
          <a:ln w="190500" cap="sq">
            <a:solidFill>
              <a:srgbClr val="FFFFFF"/>
            </a:solidFill>
            <a:miter lim="800000"/>
          </a:ln>
          <a:effectLst>
            <a:outerShdw blurRad="197169" dist="50800" dir="12900000" kx="195000" ky="145000" algn="tl" rotWithShape="0">
              <a:srgbClr val="000000">
                <a:alpha val="9000"/>
              </a:srgbClr>
            </a:outerShdw>
          </a:effectLst>
          <a:scene3d>
            <a:camera prst="orthographicFront">
              <a:rot lat="0" lon="0" rev="360000"/>
            </a:camera>
            <a:lightRig rig="twoPt" dir="t">
              <a:rot lat="0" lon="0" rev="7200000"/>
            </a:lightRig>
          </a:scene3d>
          <a:sp3d>
            <a:bevelT w="0" h="0"/>
            <a:contourClr>
              <a:srgbClr val="969696"/>
            </a:contourClr>
          </a:sp3d>
        </p:spPr>
      </p:pic>
      <mc:AlternateContent xmlns:mc="http://schemas.openxmlformats.org/markup-compatibility/2006" xmlns:p14="http://schemas.microsoft.com/office/powerpoint/2010/main">
        <mc:Choice Requires="p14">
          <p:contentPart p14:bwMode="auto" r:id="rId6">
            <p14:nvContentPartPr>
              <p14:cNvPr id="19" name="Inkt 18">
                <a:extLst>
                  <a:ext uri="{FF2B5EF4-FFF2-40B4-BE49-F238E27FC236}">
                    <a16:creationId xmlns:a16="http://schemas.microsoft.com/office/drawing/2014/main" id="{14DD3D45-5286-3CE7-CF01-C55488F18AEE}"/>
                  </a:ext>
                </a:extLst>
              </p14:cNvPr>
              <p14:cNvContentPartPr/>
              <p14:nvPr/>
            </p14:nvContentPartPr>
            <p14:xfrm>
              <a:off x="9186499" y="2479557"/>
              <a:ext cx="2458440" cy="4400640"/>
            </p14:xfrm>
          </p:contentPart>
        </mc:Choice>
        <mc:Fallback xmlns="">
          <p:pic>
            <p:nvPicPr>
              <p:cNvPr id="19" name="Inkt 18">
                <a:extLst>
                  <a:ext uri="{FF2B5EF4-FFF2-40B4-BE49-F238E27FC236}">
                    <a16:creationId xmlns:a16="http://schemas.microsoft.com/office/drawing/2014/main" id="{14DD3D45-5286-3CE7-CF01-C55488F18AEE}"/>
                  </a:ext>
                </a:extLst>
              </p:cNvPr>
              <p:cNvPicPr/>
              <p:nvPr/>
            </p:nvPicPr>
            <p:blipFill>
              <a:blip r:embed="rId8"/>
              <a:stretch>
                <a:fillRect/>
              </a:stretch>
            </p:blipFill>
            <p:spPr>
              <a:xfrm>
                <a:off x="9153379" y="2446437"/>
                <a:ext cx="2524680" cy="4466880"/>
              </a:xfrm>
              <a:prstGeom prst="rect">
                <a:avLst/>
              </a:prstGeom>
            </p:spPr>
          </p:pic>
        </mc:Fallback>
      </mc:AlternateContent>
      <p:pic>
        <p:nvPicPr>
          <p:cNvPr id="21" name="Afbeelding 20" descr="Afbeelding met cirkel, horloge, klok&#10;&#10;Automatisch gegenereerde beschrijving">
            <a:extLst>
              <a:ext uri="{FF2B5EF4-FFF2-40B4-BE49-F238E27FC236}">
                <a16:creationId xmlns:a16="http://schemas.microsoft.com/office/drawing/2014/main" id="{CB03F6E7-2D7D-31E4-8D3D-927DE8F70F01}"/>
              </a:ext>
            </a:extLst>
          </p:cNvPr>
          <p:cNvPicPr>
            <a:picLocks noChangeAspect="1"/>
          </p:cNvPicPr>
          <p:nvPr/>
        </p:nvPicPr>
        <p:blipFill>
          <a:blip r:embed="rId9"/>
          <a:stretch>
            <a:fillRect/>
          </a:stretch>
        </p:blipFill>
        <p:spPr>
          <a:xfrm rot="2275760">
            <a:off x="10888956" y="2513011"/>
            <a:ext cx="755983" cy="755983"/>
          </a:xfrm>
          <a:prstGeom prst="rect">
            <a:avLst/>
          </a:prstGeom>
        </p:spPr>
      </p:pic>
      <p:pic>
        <p:nvPicPr>
          <p:cNvPr id="25" name="Afbeelding 24">
            <a:extLst>
              <a:ext uri="{FF2B5EF4-FFF2-40B4-BE49-F238E27FC236}">
                <a16:creationId xmlns:a16="http://schemas.microsoft.com/office/drawing/2014/main" id="{56E99358-FA0A-6234-11D0-E2EF84D320F1}"/>
              </a:ext>
            </a:extLst>
          </p:cNvPr>
          <p:cNvPicPr>
            <a:picLocks noChangeAspect="1"/>
          </p:cNvPicPr>
          <p:nvPr/>
        </p:nvPicPr>
        <p:blipFill>
          <a:blip r:embed="rId10"/>
          <a:stretch>
            <a:fillRect/>
          </a:stretch>
        </p:blipFill>
        <p:spPr>
          <a:xfrm>
            <a:off x="1503219" y="2263234"/>
            <a:ext cx="1866172" cy="3795963"/>
          </a:xfrm>
          <a:prstGeom prst="rect">
            <a:avLst/>
          </a:prstGeom>
        </p:spPr>
      </p:pic>
      <p:sp>
        <p:nvSpPr>
          <p:cNvPr id="26" name="Tekstvak 25">
            <a:extLst>
              <a:ext uri="{FF2B5EF4-FFF2-40B4-BE49-F238E27FC236}">
                <a16:creationId xmlns:a16="http://schemas.microsoft.com/office/drawing/2014/main" id="{9FDC3CBA-7A73-BC15-24DE-F8FDB0C9C7D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9" name="Afbeelding 8" descr="Afbeelding met diagram, schermopname, Rechthoek, ontwerp&#10;&#10;Automatisch gegenereerde beschrijving">
            <a:extLst>
              <a:ext uri="{FF2B5EF4-FFF2-40B4-BE49-F238E27FC236}">
                <a16:creationId xmlns:a16="http://schemas.microsoft.com/office/drawing/2014/main" id="{B027A276-871C-725F-4559-34B321B47965}"/>
              </a:ext>
            </a:extLst>
          </p:cNvPr>
          <p:cNvPicPr>
            <a:picLocks noChangeAspect="1"/>
          </p:cNvPicPr>
          <p:nvPr/>
        </p:nvPicPr>
        <p:blipFill>
          <a:blip r:embed="rId11"/>
          <a:stretch>
            <a:fillRect/>
          </a:stretch>
        </p:blipFill>
        <p:spPr>
          <a:xfrm rot="152201">
            <a:off x="4765747" y="3905756"/>
            <a:ext cx="3353017" cy="2370479"/>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2238625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Kleurcodes</a:t>
            </a:r>
          </a:p>
        </p:txBody>
      </p:sp>
      <p:sp>
        <p:nvSpPr>
          <p:cNvPr id="2" name="Tekstvak 1">
            <a:extLst>
              <a:ext uri="{FF2B5EF4-FFF2-40B4-BE49-F238E27FC236}">
                <a16:creationId xmlns:a16="http://schemas.microsoft.com/office/drawing/2014/main" id="{1A112587-627F-6F16-BD6C-3A0B69415C38}"/>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6" name="Afbeelding 5" descr="Afbeelding met schermopname, Kleurrijkheid, Graphics, tekst&#10;&#10;Automatisch gegenereerde beschrijving">
            <a:extLst>
              <a:ext uri="{FF2B5EF4-FFF2-40B4-BE49-F238E27FC236}">
                <a16:creationId xmlns:a16="http://schemas.microsoft.com/office/drawing/2014/main" id="{6BF95FD5-C36E-EEFB-D694-8ABED43161CC}"/>
              </a:ext>
            </a:extLst>
          </p:cNvPr>
          <p:cNvPicPr>
            <a:picLocks noChangeAspect="1"/>
          </p:cNvPicPr>
          <p:nvPr/>
        </p:nvPicPr>
        <p:blipFill>
          <a:blip r:embed="rId5"/>
          <a:stretch>
            <a:fillRect/>
          </a:stretch>
        </p:blipFill>
        <p:spPr>
          <a:xfrm>
            <a:off x="5803191" y="1962873"/>
            <a:ext cx="5795471" cy="2932254"/>
          </a:xfrm>
          <a:prstGeom prst="rect">
            <a:avLst/>
          </a:prstGeom>
        </p:spPr>
      </p:pic>
      <p:sp>
        <p:nvSpPr>
          <p:cNvPr id="10" name="Tijdelijke aanduiding voor inhoud 2">
            <a:extLst>
              <a:ext uri="{FF2B5EF4-FFF2-40B4-BE49-F238E27FC236}">
                <a16:creationId xmlns:a16="http://schemas.microsoft.com/office/drawing/2014/main" id="{F65D16F0-2731-EEF7-CA5F-26B7579AD662}"/>
              </a:ext>
            </a:extLst>
          </p:cNvPr>
          <p:cNvSpPr>
            <a:spLocks noGrp="1"/>
          </p:cNvSpPr>
          <p:nvPr>
            <p:ph idx="1"/>
          </p:nvPr>
        </p:nvSpPr>
        <p:spPr>
          <a:xfrm>
            <a:off x="838199" y="1406076"/>
            <a:ext cx="4020313" cy="4906960"/>
          </a:xfrm>
        </p:spPr>
        <p:txBody>
          <a:bodyPr anchor="t">
            <a:normAutofit/>
          </a:bodyPr>
          <a:lstStyle/>
          <a:p>
            <a:pPr marL="0" indent="0">
              <a:lnSpc>
                <a:spcPct val="110000"/>
              </a:lnSpc>
              <a:buNone/>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kunt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besturen met behulp van kleurcodes.</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Richting</a:t>
            </a:r>
            <a:endParaRPr lang="nl-NL" sz="12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Links</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Rechts</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Rechtdoor</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Snelheid</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Langzaam</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Pauze</a:t>
            </a:r>
          </a:p>
          <a:p>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Speciale bewegingen</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Tornado</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Zigzag</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Ronddraaien</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Achteruit lopen</a:t>
            </a:r>
          </a:p>
        </p:txBody>
      </p:sp>
    </p:spTree>
    <p:extLst>
      <p:ext uri="{BB962C8B-B14F-4D97-AF65-F5344CB8AC3E}">
        <p14:creationId xmlns:p14="http://schemas.microsoft.com/office/powerpoint/2010/main" val="3696463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1A530BB3-AE83-549C-2679-7A7DCACE26B6}"/>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0991D7D3-D6C0-E02B-C50F-07F92BCEB6A8}"/>
              </a:ext>
            </a:extLst>
          </p:cNvPr>
          <p:cNvSpPr>
            <a:spLocks noGrp="1"/>
          </p:cNvSpPr>
          <p:nvPr>
            <p:ph idx="1"/>
          </p:nvPr>
        </p:nvSpPr>
        <p:spPr>
          <a:xfrm>
            <a:off x="838199" y="1825625"/>
            <a:ext cx="4546083" cy="4351338"/>
          </a:xfrm>
        </p:spPr>
        <p:txBody>
          <a:bodyPr anchor="t">
            <a:normAutofit/>
          </a:bodyPr>
          <a:lstStyle/>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5</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Pak een blauw, groen, rood en zwart potlood.</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Kleur de juiste kleurcodes op de werkkaarten en beantwoord de vragen.</a:t>
            </a:r>
            <a:endParaRPr lang="nl-NL" sz="12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p:txBody>
      </p:sp>
      <p:sp>
        <p:nvSpPr>
          <p:cNvPr id="13" name="Titel 1">
            <a:extLst>
              <a:ext uri="{FF2B5EF4-FFF2-40B4-BE49-F238E27FC236}">
                <a16:creationId xmlns:a16="http://schemas.microsoft.com/office/drawing/2014/main" id="{2B1ABBDA-FA39-54D2-7285-0839DE9E3DBE}"/>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5 – </a:t>
            </a:r>
            <a:r>
              <a:rPr lang="nl-NL" sz="3000" dirty="0">
                <a:latin typeface="Open Sans" panose="020B0606030504020204" pitchFamily="34" charset="0"/>
                <a:ea typeface="Open Sans" panose="020B0606030504020204" pitchFamily="34" charset="0"/>
                <a:cs typeface="Open Sans" panose="020B0606030504020204" pitchFamily="34" charset="0"/>
              </a:rPr>
              <a:t>Speciale bewegingen</a:t>
            </a:r>
          </a:p>
        </p:txBody>
      </p:sp>
      <p:pic>
        <p:nvPicPr>
          <p:cNvPr id="5" name="Afbeelding 4" descr="Afbeelding met tekst, schermopname, nummer, software&#10;&#10;Automatisch gegenereerde beschrijving">
            <a:extLst>
              <a:ext uri="{FF2B5EF4-FFF2-40B4-BE49-F238E27FC236}">
                <a16:creationId xmlns:a16="http://schemas.microsoft.com/office/drawing/2014/main" id="{70090A24-409E-1227-EF28-7E1D3E29E78C}"/>
              </a:ext>
            </a:extLst>
          </p:cNvPr>
          <p:cNvPicPr>
            <a:picLocks noChangeAspect="1"/>
          </p:cNvPicPr>
          <p:nvPr/>
        </p:nvPicPr>
        <p:blipFill>
          <a:blip r:embed="rId5"/>
          <a:stretch>
            <a:fillRect/>
          </a:stretch>
        </p:blipFill>
        <p:spPr>
          <a:xfrm>
            <a:off x="5687855" y="1381202"/>
            <a:ext cx="5792758" cy="4095300"/>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1966401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323D834F-76AF-3EA8-CC01-32F295194A80}"/>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5 -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Afbeelding 4" descr="Afbeelding met schermopname, ontwerp&#10;&#10;Automatisch gegenereerde beschrijving">
            <a:extLst>
              <a:ext uri="{FF2B5EF4-FFF2-40B4-BE49-F238E27FC236}">
                <a16:creationId xmlns:a16="http://schemas.microsoft.com/office/drawing/2014/main" id="{415A33F2-F7B7-3E57-6EB1-2D2CE6F269AE}"/>
              </a:ext>
            </a:extLst>
          </p:cNvPr>
          <p:cNvPicPr>
            <a:picLocks noChangeAspect="1"/>
          </p:cNvPicPr>
          <p:nvPr/>
        </p:nvPicPr>
        <p:blipFill>
          <a:blip r:embed="rId5"/>
          <a:stretch>
            <a:fillRect/>
          </a:stretch>
        </p:blipFill>
        <p:spPr>
          <a:xfrm>
            <a:off x="1245716" y="0"/>
            <a:ext cx="9700568" cy="6858000"/>
          </a:xfrm>
          <a:prstGeom prst="rect">
            <a:avLst/>
          </a:prstGeom>
        </p:spPr>
      </p:pic>
    </p:spTree>
    <p:extLst>
      <p:ext uri="{BB962C8B-B14F-4D97-AF65-F5344CB8AC3E}">
        <p14:creationId xmlns:p14="http://schemas.microsoft.com/office/powerpoint/2010/main" val="988664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Zelf tekenen: Lijnen</a:t>
            </a:r>
          </a:p>
        </p:txBody>
      </p:sp>
      <p:sp>
        <p:nvSpPr>
          <p:cNvPr id="9" name="Tijdelijke aanduiding voor inhoud 2">
            <a:extLst>
              <a:ext uri="{FF2B5EF4-FFF2-40B4-BE49-F238E27FC236}">
                <a16:creationId xmlns:a16="http://schemas.microsoft.com/office/drawing/2014/main" id="{5C1FB50A-40D0-4188-5F0D-5908EC95E479}"/>
              </a:ext>
            </a:extLst>
          </p:cNvPr>
          <p:cNvSpPr>
            <a:spLocks noGrp="1"/>
          </p:cNvSpPr>
          <p:nvPr>
            <p:ph idx="1"/>
          </p:nvPr>
        </p:nvSpPr>
        <p:spPr>
          <a:xfrm>
            <a:off x="838199" y="1825625"/>
            <a:ext cx="10853929" cy="1603375"/>
          </a:xfrm>
        </p:spPr>
        <p:txBody>
          <a:bodyPr anchor="t">
            <a:normAutofit/>
          </a:bodyPr>
          <a:lstStyle/>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de </a:t>
            </a:r>
            <a:r>
              <a:rPr lang="nl-NL" sz="2000" u="sng" dirty="0">
                <a:latin typeface="Open Sans" panose="020B0606030504020204" pitchFamily="34" charset="0"/>
                <a:ea typeface="Open Sans" panose="020B0606030504020204" pitchFamily="34" charset="0"/>
                <a:cs typeface="Open Sans" panose="020B0606030504020204" pitchFamily="34" charset="0"/>
                <a:sym typeface="Wingdings" pitchFamily="2" charset="2"/>
              </a:rPr>
              <a:t>brede kant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van de stift om lijnen te tekenen.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 lijn moet ongeveer </a:t>
            </a:r>
            <a:r>
              <a:rPr lang="nl-NL" sz="2000" u="sng" dirty="0">
                <a:latin typeface="Open Sans" panose="020B0606030504020204" pitchFamily="34" charset="0"/>
                <a:ea typeface="Open Sans" panose="020B0606030504020204" pitchFamily="34" charset="0"/>
                <a:cs typeface="Open Sans" panose="020B0606030504020204" pitchFamily="34" charset="0"/>
                <a:sym typeface="Wingdings" pitchFamily="2" charset="2"/>
              </a:rPr>
              <a:t>5mm</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breed zijn.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Maak bochten en hoeken </a:t>
            </a:r>
            <a:r>
              <a:rPr lang="nl-NL" sz="2000" u="sng" dirty="0">
                <a:latin typeface="Open Sans" panose="020B0606030504020204" pitchFamily="34" charset="0"/>
                <a:ea typeface="Open Sans" panose="020B0606030504020204" pitchFamily="34" charset="0"/>
                <a:cs typeface="Open Sans" panose="020B0606030504020204" pitchFamily="34" charset="0"/>
                <a:sym typeface="Wingdings" pitchFamily="2" charset="2"/>
              </a:rPr>
              <a:t>niet te scherp</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p:txBody>
      </p:sp>
      <p:pic>
        <p:nvPicPr>
          <p:cNvPr id="6" name="Afbeelding 5" descr="Afbeelding met schermopname&#10;&#10;Automatisch gegenereerde beschrijving">
            <a:extLst>
              <a:ext uri="{FF2B5EF4-FFF2-40B4-BE49-F238E27FC236}">
                <a16:creationId xmlns:a16="http://schemas.microsoft.com/office/drawing/2014/main" id="{106639E5-BD62-0B56-A4C0-E7263AC29200}"/>
              </a:ext>
            </a:extLst>
          </p:cNvPr>
          <p:cNvPicPr>
            <a:picLocks noChangeAspect="1"/>
          </p:cNvPicPr>
          <p:nvPr/>
        </p:nvPicPr>
        <p:blipFill>
          <a:blip r:embed="rId5"/>
          <a:stretch>
            <a:fillRect/>
          </a:stretch>
        </p:blipFill>
        <p:spPr>
          <a:xfrm>
            <a:off x="1074258" y="3661407"/>
            <a:ext cx="7772400" cy="2787072"/>
          </a:xfrm>
          <a:prstGeom prst="rect">
            <a:avLst/>
          </a:prstGeom>
        </p:spPr>
      </p:pic>
      <p:sp>
        <p:nvSpPr>
          <p:cNvPr id="10" name="Tekstvak 9">
            <a:extLst>
              <a:ext uri="{FF2B5EF4-FFF2-40B4-BE49-F238E27FC236}">
                <a16:creationId xmlns:a16="http://schemas.microsoft.com/office/drawing/2014/main" id="{969DB4F1-4F26-7805-26D5-2D9AE5E3BB7D}"/>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Tree>
    <p:extLst>
      <p:ext uri="{BB962C8B-B14F-4D97-AF65-F5344CB8AC3E}">
        <p14:creationId xmlns:p14="http://schemas.microsoft.com/office/powerpoint/2010/main" val="3078018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schermopname, Graphics, kunst&#10;&#10;Automatisch gegenereerde beschrijving">
            <a:extLst>
              <a:ext uri="{FF2B5EF4-FFF2-40B4-BE49-F238E27FC236}">
                <a16:creationId xmlns:a16="http://schemas.microsoft.com/office/drawing/2014/main" id="{E828382D-68F2-C9A9-260C-39BFDBCD027F}"/>
              </a:ext>
            </a:extLst>
          </p:cNvPr>
          <p:cNvPicPr>
            <a:picLocks noChangeAspect="1"/>
          </p:cNvPicPr>
          <p:nvPr/>
        </p:nvPicPr>
        <p:blipFill>
          <a:blip r:embed="rId2"/>
          <a:stretch>
            <a:fillRect/>
          </a:stretch>
        </p:blipFill>
        <p:spPr>
          <a:xfrm>
            <a:off x="0" y="0"/>
            <a:ext cx="12192000" cy="6858000"/>
          </a:xfrm>
          <a:prstGeom prst="rect">
            <a:avLst/>
          </a:prstGeom>
        </p:spPr>
      </p:pic>
      <p:pic>
        <p:nvPicPr>
          <p:cNvPr id="5" name="Afbeelding 4" descr="Afbeelding met tekst, Lettertype, Graphics, zwart&#10;&#10;Automatisch gegenereerde beschrijving">
            <a:extLst>
              <a:ext uri="{FF2B5EF4-FFF2-40B4-BE49-F238E27FC236}">
                <a16:creationId xmlns:a16="http://schemas.microsoft.com/office/drawing/2014/main" id="{01837AD2-6AA9-C71F-0D44-B0E819B1BDE4}"/>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6" name="Tijdelijke aanduiding voor inhoud 2">
            <a:extLst>
              <a:ext uri="{FF2B5EF4-FFF2-40B4-BE49-F238E27FC236}">
                <a16:creationId xmlns:a16="http://schemas.microsoft.com/office/drawing/2014/main" id="{B40A3441-1B03-D4AB-6319-F4D849C29A36}"/>
              </a:ext>
            </a:extLst>
          </p:cNvPr>
          <p:cNvSpPr>
            <a:spLocks noGrp="1"/>
          </p:cNvSpPr>
          <p:nvPr>
            <p:ph idx="1"/>
          </p:nvPr>
        </p:nvSpPr>
        <p:spPr>
          <a:xfrm>
            <a:off x="838200" y="1825625"/>
            <a:ext cx="4053882" cy="4351338"/>
          </a:xfrm>
        </p:spPr>
        <p:txBody>
          <a:bodyPr anchor="t">
            <a:normAutofit/>
          </a:bodyPr>
          <a:lstStyle/>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6</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Teken tussen de twee zwarte, rechte lijnen een eigen route.</a:t>
            </a:r>
            <a:endParaRPr lang="nl-NL" sz="12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marL="914400" lvl="1" indent="-457200">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 route moet bochten en hoeken hebben.</a:t>
            </a:r>
          </a:p>
          <a:p>
            <a:pPr marL="914400" lvl="1" indent="-457200">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 route moet minstens 2 kleuren hebben.</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Vergeet niet te kalibreren.</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jouw route rijden.</a:t>
            </a:r>
          </a:p>
        </p:txBody>
      </p:sp>
      <p:sp>
        <p:nvSpPr>
          <p:cNvPr id="7" name="Tekstvak 6">
            <a:extLst>
              <a:ext uri="{FF2B5EF4-FFF2-40B4-BE49-F238E27FC236}">
                <a16:creationId xmlns:a16="http://schemas.microsoft.com/office/drawing/2014/main" id="{8DC9D185-10E2-8891-AAA6-50A97DDBFB0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8" name="Titel 1">
            <a:extLst>
              <a:ext uri="{FF2B5EF4-FFF2-40B4-BE49-F238E27FC236}">
                <a16:creationId xmlns:a16="http://schemas.microsoft.com/office/drawing/2014/main" id="{2C862D81-19EE-A2AC-9593-71BE4B6D77B7}"/>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6 – </a:t>
            </a:r>
            <a:r>
              <a:rPr lang="nl-NL" sz="3000" dirty="0">
                <a:latin typeface="Open Sans" panose="020B0606030504020204" pitchFamily="34" charset="0"/>
                <a:ea typeface="Open Sans" panose="020B0606030504020204" pitchFamily="34" charset="0"/>
                <a:cs typeface="Open Sans" panose="020B0606030504020204" pitchFamily="34" charset="0"/>
              </a:rPr>
              <a:t>Zelf een lijn tekenen</a:t>
            </a:r>
          </a:p>
        </p:txBody>
      </p:sp>
      <p:pic>
        <p:nvPicPr>
          <p:cNvPr id="9" name="Afbeelding 8" descr="Afbeelding met tekst, schermopname, ontwerp&#10;&#10;Automatisch gegenereerde beschrijving">
            <a:extLst>
              <a:ext uri="{FF2B5EF4-FFF2-40B4-BE49-F238E27FC236}">
                <a16:creationId xmlns:a16="http://schemas.microsoft.com/office/drawing/2014/main" id="{AED10228-F734-14BD-780D-1394F4CA7EE1}"/>
              </a:ext>
            </a:extLst>
          </p:cNvPr>
          <p:cNvPicPr>
            <a:picLocks noChangeAspect="1"/>
          </p:cNvPicPr>
          <p:nvPr/>
        </p:nvPicPr>
        <p:blipFill>
          <a:blip r:embed="rId4"/>
          <a:stretch>
            <a:fillRect/>
          </a:stretch>
        </p:blipFill>
        <p:spPr>
          <a:xfrm>
            <a:off x="5687853" y="1381202"/>
            <a:ext cx="5792759" cy="4095300"/>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1934488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Zelf tekenen: Kleurcodes</a:t>
            </a:r>
          </a:p>
        </p:txBody>
      </p:sp>
      <p:sp>
        <p:nvSpPr>
          <p:cNvPr id="9" name="Tijdelijke aanduiding voor inhoud 2">
            <a:extLst>
              <a:ext uri="{FF2B5EF4-FFF2-40B4-BE49-F238E27FC236}">
                <a16:creationId xmlns:a16="http://schemas.microsoft.com/office/drawing/2014/main" id="{5C1FB50A-40D0-4188-5F0D-5908EC95E479}"/>
              </a:ext>
            </a:extLst>
          </p:cNvPr>
          <p:cNvSpPr>
            <a:spLocks noGrp="1"/>
          </p:cNvSpPr>
          <p:nvPr>
            <p:ph idx="1"/>
          </p:nvPr>
        </p:nvSpPr>
        <p:spPr>
          <a:xfrm>
            <a:off x="838199" y="1825625"/>
            <a:ext cx="3041985" cy="4575175"/>
          </a:xfrm>
        </p:spPr>
        <p:txBody>
          <a:bodyPr anchor="t">
            <a:normAutofit/>
          </a:bodyPr>
          <a:lstStyle/>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 kleurcodes staan tussen zwarte lijnen.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Tweekleurige codes staan aan het einde van een lijn.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Geen kleurcodes in bochten of op kruisingen.</a:t>
            </a:r>
          </a:p>
          <a:p>
            <a:pPr lvl="1"/>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Houd tussen kleurcodes, bochten, hoeken en kruisingen een ruimte van minimaal 25mm.</a:t>
            </a:r>
          </a:p>
        </p:txBody>
      </p:sp>
      <p:pic>
        <p:nvPicPr>
          <p:cNvPr id="3" name="Afbeelding 2" descr="Afbeelding met schermopname, Kleurrijkheid&#10;&#10;Automatisch gegenereerde beschrijving">
            <a:extLst>
              <a:ext uri="{FF2B5EF4-FFF2-40B4-BE49-F238E27FC236}">
                <a16:creationId xmlns:a16="http://schemas.microsoft.com/office/drawing/2014/main" id="{47ED37A9-4ADA-A9EF-C863-2904243250D5}"/>
              </a:ext>
            </a:extLst>
          </p:cNvPr>
          <p:cNvPicPr>
            <a:picLocks noChangeAspect="1"/>
          </p:cNvPicPr>
          <p:nvPr/>
        </p:nvPicPr>
        <p:blipFill>
          <a:blip r:embed="rId5"/>
          <a:stretch>
            <a:fillRect/>
          </a:stretch>
        </p:blipFill>
        <p:spPr>
          <a:xfrm>
            <a:off x="4116028" y="1639304"/>
            <a:ext cx="7772400" cy="4205564"/>
          </a:xfrm>
          <a:prstGeom prst="rect">
            <a:avLst/>
          </a:prstGeom>
        </p:spPr>
      </p:pic>
      <p:sp>
        <p:nvSpPr>
          <p:cNvPr id="5" name="Tekstvak 4">
            <a:extLst>
              <a:ext uri="{FF2B5EF4-FFF2-40B4-BE49-F238E27FC236}">
                <a16:creationId xmlns:a16="http://schemas.microsoft.com/office/drawing/2014/main" id="{E8E31C3C-EDBC-209C-0922-BBB5C99069ED}"/>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Tree>
    <p:extLst>
      <p:ext uri="{BB962C8B-B14F-4D97-AF65-F5344CB8AC3E}">
        <p14:creationId xmlns:p14="http://schemas.microsoft.com/office/powerpoint/2010/main" val="3242585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9" name="Tekstvak 8">
            <a:extLst>
              <a:ext uri="{FF2B5EF4-FFF2-40B4-BE49-F238E27FC236}">
                <a16:creationId xmlns:a16="http://schemas.microsoft.com/office/drawing/2014/main" id="{27A9D5A2-5160-59B9-CB7F-B73038B093B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DE513111-38E9-83AC-496D-48841A927CAE}"/>
              </a:ext>
            </a:extLst>
          </p:cNvPr>
          <p:cNvSpPr>
            <a:spLocks noGrp="1"/>
          </p:cNvSpPr>
          <p:nvPr>
            <p:ph idx="1"/>
          </p:nvPr>
        </p:nvSpPr>
        <p:spPr>
          <a:xfrm>
            <a:off x="838200" y="1825625"/>
            <a:ext cx="4053882" cy="4351338"/>
          </a:xfrm>
        </p:spPr>
        <p:txBody>
          <a:bodyPr anchor="t">
            <a:normAutofit/>
          </a:bodyPr>
          <a:lstStyle/>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7</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Weet jij wat de volgende tekens en symbolen betekenen? Trek een lijn tussen de dingen die bij elkaar horen.</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Kies één van de figuren en teken dit na op werkkaart 7. Gebruik kleurcodes, zodat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je figuur kan narijden.</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Teken niet te klein!</a:t>
            </a:r>
          </a:p>
        </p:txBody>
      </p:sp>
      <p:sp>
        <p:nvSpPr>
          <p:cNvPr id="13" name="Titel 1">
            <a:extLst>
              <a:ext uri="{FF2B5EF4-FFF2-40B4-BE49-F238E27FC236}">
                <a16:creationId xmlns:a16="http://schemas.microsoft.com/office/drawing/2014/main" id="{553EC999-73D9-7259-485C-09DB83168B89}"/>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7 – </a:t>
            </a:r>
            <a:r>
              <a:rPr lang="nl-NL" sz="3000" dirty="0">
                <a:latin typeface="Open Sans" panose="020B0606030504020204" pitchFamily="34" charset="0"/>
                <a:ea typeface="Open Sans" panose="020B0606030504020204" pitchFamily="34" charset="0"/>
                <a:cs typeface="Open Sans" panose="020B0606030504020204" pitchFamily="34" charset="0"/>
              </a:rPr>
              <a:t>Symbolen en tekens</a:t>
            </a:r>
          </a:p>
        </p:txBody>
      </p:sp>
      <p:pic>
        <p:nvPicPr>
          <p:cNvPr id="3" name="Afbeelding 2" descr="Afbeelding met tekst, schermopname, diagram, software&#10;&#10;Automatisch gegenereerde beschrijving">
            <a:extLst>
              <a:ext uri="{FF2B5EF4-FFF2-40B4-BE49-F238E27FC236}">
                <a16:creationId xmlns:a16="http://schemas.microsoft.com/office/drawing/2014/main" id="{6D075BF1-B1ED-0128-D74B-0073973D0434}"/>
              </a:ext>
            </a:extLst>
          </p:cNvPr>
          <p:cNvPicPr>
            <a:picLocks noChangeAspect="1"/>
          </p:cNvPicPr>
          <p:nvPr/>
        </p:nvPicPr>
        <p:blipFill>
          <a:blip r:embed="rId5"/>
          <a:stretch>
            <a:fillRect/>
          </a:stretch>
        </p:blipFill>
        <p:spPr>
          <a:xfrm>
            <a:off x="5687855" y="1381202"/>
            <a:ext cx="5792758" cy="4095300"/>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1744585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323D834F-76AF-3EA8-CC01-32F295194A80}"/>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7 -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Afbeelding 4" descr="Afbeelding met schermopname, diagram, lijn&#10;&#10;Automatisch gegenereerde beschrijving">
            <a:extLst>
              <a:ext uri="{FF2B5EF4-FFF2-40B4-BE49-F238E27FC236}">
                <a16:creationId xmlns:a16="http://schemas.microsoft.com/office/drawing/2014/main" id="{747E6A9F-2A91-42B7-8E22-4528228404DB}"/>
              </a:ext>
            </a:extLst>
          </p:cNvPr>
          <p:cNvPicPr>
            <a:picLocks noChangeAspect="1"/>
          </p:cNvPicPr>
          <p:nvPr/>
        </p:nvPicPr>
        <p:blipFill>
          <a:blip r:embed="rId5"/>
          <a:stretch>
            <a:fillRect/>
          </a:stretch>
        </p:blipFill>
        <p:spPr>
          <a:xfrm>
            <a:off x="1245716" y="0"/>
            <a:ext cx="9700568" cy="6858000"/>
          </a:xfrm>
          <a:prstGeom prst="rect">
            <a:avLst/>
          </a:prstGeom>
        </p:spPr>
      </p:pic>
    </p:spTree>
    <p:extLst>
      <p:ext uri="{BB962C8B-B14F-4D97-AF65-F5344CB8AC3E}">
        <p14:creationId xmlns:p14="http://schemas.microsoft.com/office/powerpoint/2010/main" val="697282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schermopname, Graphics, kunst&#10;&#10;Automatisch gegenereerde beschrijving">
            <a:extLst>
              <a:ext uri="{FF2B5EF4-FFF2-40B4-BE49-F238E27FC236}">
                <a16:creationId xmlns:a16="http://schemas.microsoft.com/office/drawing/2014/main" id="{47CE86CD-B44B-9DC5-24C7-B22A5B4570F4}"/>
              </a:ext>
            </a:extLst>
          </p:cNvPr>
          <p:cNvPicPr>
            <a:picLocks noChangeAspect="1"/>
          </p:cNvPicPr>
          <p:nvPr/>
        </p:nvPicPr>
        <p:blipFill>
          <a:blip r:embed="rId2"/>
          <a:stretch>
            <a:fillRect/>
          </a:stretch>
        </p:blipFill>
        <p:spPr>
          <a:xfrm>
            <a:off x="0" y="0"/>
            <a:ext cx="12192000" cy="6858000"/>
          </a:xfrm>
          <a:prstGeom prst="rect">
            <a:avLst/>
          </a:prstGeom>
        </p:spPr>
      </p:pic>
      <p:pic>
        <p:nvPicPr>
          <p:cNvPr id="5" name="Afbeelding 4" descr="Afbeelding met tekst, Lettertype, Graphics, zwart&#10;&#10;Automatisch gegenereerde beschrijving">
            <a:extLst>
              <a:ext uri="{FF2B5EF4-FFF2-40B4-BE49-F238E27FC236}">
                <a16:creationId xmlns:a16="http://schemas.microsoft.com/office/drawing/2014/main" id="{4B84F25C-3D43-9201-A8B3-8B18BEF62FA7}"/>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6" name="Tijdelijke aanduiding voor inhoud 2">
            <a:extLst>
              <a:ext uri="{FF2B5EF4-FFF2-40B4-BE49-F238E27FC236}">
                <a16:creationId xmlns:a16="http://schemas.microsoft.com/office/drawing/2014/main" id="{3DCA229C-0D0E-606D-428D-087B092231C4}"/>
              </a:ext>
            </a:extLst>
          </p:cNvPr>
          <p:cNvSpPr>
            <a:spLocks noGrp="1"/>
          </p:cNvSpPr>
          <p:nvPr>
            <p:ph idx="1"/>
          </p:nvPr>
        </p:nvSpPr>
        <p:spPr>
          <a:xfrm>
            <a:off x="838200" y="1261241"/>
            <a:ext cx="4196256" cy="4435365"/>
          </a:xfrm>
        </p:spPr>
        <p:txBody>
          <a:bodyPr anchor="t">
            <a:normAutofit/>
          </a:bodyPr>
          <a:lstStyle/>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8a </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en</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8b</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Start met werkkaart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8a</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Dit is het oefenblad.</a:t>
            </a:r>
          </a:p>
          <a:p>
            <a:pPr marL="457200" indent="-457200">
              <a:buFont typeface="+mj-lt"/>
              <a:buAutoNum type="arabicPeriod"/>
            </a:pP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marL="0" indent="0">
              <a:buNone/>
            </a:pP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8a</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kunt met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letters maken. Kleur de codes volgens de juiste schrijfwijze van de letter in.</a:t>
            </a:r>
          </a:p>
          <a:p>
            <a:pPr>
              <a:lnSpc>
                <a:spcPct val="10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Gelukt? Ga dan verder met werkkaart 7b.</a:t>
            </a:r>
          </a:p>
        </p:txBody>
      </p:sp>
      <p:sp>
        <p:nvSpPr>
          <p:cNvPr id="7" name="Tekstvak 6">
            <a:extLst>
              <a:ext uri="{FF2B5EF4-FFF2-40B4-BE49-F238E27FC236}">
                <a16:creationId xmlns:a16="http://schemas.microsoft.com/office/drawing/2014/main" id="{103F0CFA-2B45-A522-D629-FADCBCAD6415}"/>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8" name="Titel 1">
            <a:extLst>
              <a:ext uri="{FF2B5EF4-FFF2-40B4-BE49-F238E27FC236}">
                <a16:creationId xmlns:a16="http://schemas.microsoft.com/office/drawing/2014/main" id="{A081FB37-B924-D4C4-94BB-A4FADC875AA8}"/>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8a – </a:t>
            </a:r>
            <a:r>
              <a:rPr lang="nl-NL" sz="3000" dirty="0">
                <a:latin typeface="Open Sans" panose="020B0606030504020204" pitchFamily="34" charset="0"/>
                <a:ea typeface="Open Sans" panose="020B0606030504020204" pitchFamily="34" charset="0"/>
                <a:cs typeface="Open Sans" panose="020B0606030504020204" pitchFamily="34" charset="0"/>
              </a:rPr>
              <a:t>Letters maken</a:t>
            </a:r>
          </a:p>
        </p:txBody>
      </p:sp>
      <p:pic>
        <p:nvPicPr>
          <p:cNvPr id="11" name="Afbeelding 10" descr="Afbeelding met diagram, schermopname, ontwerp&#10;&#10;Automatisch gegenereerde beschrijving">
            <a:extLst>
              <a:ext uri="{FF2B5EF4-FFF2-40B4-BE49-F238E27FC236}">
                <a16:creationId xmlns:a16="http://schemas.microsoft.com/office/drawing/2014/main" id="{35D3D6FC-A472-4501-E875-A4E68F596523}"/>
              </a:ext>
            </a:extLst>
          </p:cNvPr>
          <p:cNvPicPr>
            <a:picLocks noChangeAspect="1"/>
          </p:cNvPicPr>
          <p:nvPr/>
        </p:nvPicPr>
        <p:blipFill>
          <a:blip r:embed="rId4"/>
          <a:stretch>
            <a:fillRect/>
          </a:stretch>
        </p:blipFill>
        <p:spPr>
          <a:xfrm>
            <a:off x="5687855" y="1381202"/>
            <a:ext cx="5792758" cy="4095300"/>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453324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schermopname, Graphics, kunst&#10;&#10;Automatisch gegenereerde beschrijving">
            <a:extLst>
              <a:ext uri="{FF2B5EF4-FFF2-40B4-BE49-F238E27FC236}">
                <a16:creationId xmlns:a16="http://schemas.microsoft.com/office/drawing/2014/main" id="{160789B1-D08B-D61C-759E-D086F0D892A0}"/>
              </a:ext>
            </a:extLst>
          </p:cNvPr>
          <p:cNvPicPr>
            <a:picLocks noChangeAspect="1"/>
          </p:cNvPicPr>
          <p:nvPr/>
        </p:nvPicPr>
        <p:blipFill>
          <a:blip r:embed="rId2"/>
          <a:stretch>
            <a:fillRect/>
          </a:stretch>
        </p:blipFill>
        <p:spPr>
          <a:xfrm>
            <a:off x="0" y="0"/>
            <a:ext cx="12192000" cy="6858000"/>
          </a:xfrm>
          <a:prstGeom prst="rect">
            <a:avLst/>
          </a:prstGeom>
        </p:spPr>
      </p:pic>
      <p:pic>
        <p:nvPicPr>
          <p:cNvPr id="5" name="Afbeelding 4" descr="Afbeelding met tekst, Lettertype, Graphics, zwart&#10;&#10;Automatisch gegenereerde beschrijving">
            <a:extLst>
              <a:ext uri="{FF2B5EF4-FFF2-40B4-BE49-F238E27FC236}">
                <a16:creationId xmlns:a16="http://schemas.microsoft.com/office/drawing/2014/main" id="{21837F12-997B-C75F-4021-DB31E84264C1}"/>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6" name="Tekstvak 5">
            <a:extLst>
              <a:ext uri="{FF2B5EF4-FFF2-40B4-BE49-F238E27FC236}">
                <a16:creationId xmlns:a16="http://schemas.microsoft.com/office/drawing/2014/main" id="{27F8F978-779C-411D-B4CF-CC2FBC1341F6}"/>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7" name="Titel 1">
            <a:extLst>
              <a:ext uri="{FF2B5EF4-FFF2-40B4-BE49-F238E27FC236}">
                <a16:creationId xmlns:a16="http://schemas.microsoft.com/office/drawing/2014/main" id="{01E60C01-3D4C-9695-1E08-4B9C595E2448}"/>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8a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Afbeelding 7" descr="Afbeelding met schermopname, duisternis, zwart, Graphics&#10;&#10;Automatisch gegenereerde beschrijving">
            <a:extLst>
              <a:ext uri="{FF2B5EF4-FFF2-40B4-BE49-F238E27FC236}">
                <a16:creationId xmlns:a16="http://schemas.microsoft.com/office/drawing/2014/main" id="{7F145C01-81DC-C577-F3CB-63D6294DF62A}"/>
              </a:ext>
            </a:extLst>
          </p:cNvPr>
          <p:cNvPicPr>
            <a:picLocks noChangeAspect="1"/>
          </p:cNvPicPr>
          <p:nvPr/>
        </p:nvPicPr>
        <p:blipFill>
          <a:blip r:embed="rId4"/>
          <a:stretch>
            <a:fillRect/>
          </a:stretch>
        </p:blipFill>
        <p:spPr>
          <a:xfrm>
            <a:off x="1245716" y="0"/>
            <a:ext cx="9700568" cy="6858000"/>
          </a:xfrm>
          <a:prstGeom prst="rect">
            <a:avLst/>
          </a:prstGeom>
        </p:spPr>
      </p:pic>
    </p:spTree>
    <p:extLst>
      <p:ext uri="{BB962C8B-B14F-4D97-AF65-F5344CB8AC3E}">
        <p14:creationId xmlns:p14="http://schemas.microsoft.com/office/powerpoint/2010/main" val="799801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C7CDE36-374F-65E7-9E7A-EC8E32B4A08B}"/>
              </a:ext>
            </a:extLst>
          </p:cNvPr>
          <p:cNvSpPr>
            <a:spLocks noGrp="1"/>
          </p:cNvSpPr>
          <p:nvPr>
            <p:ph type="title"/>
          </p:nvPr>
        </p:nvSpPr>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Afspraken</a:t>
            </a:r>
          </a:p>
        </p:txBody>
      </p:sp>
      <p:sp>
        <p:nvSpPr>
          <p:cNvPr id="3" name="Tijdelijke aanduiding voor inhoud 2">
            <a:extLst>
              <a:ext uri="{FF2B5EF4-FFF2-40B4-BE49-F238E27FC236}">
                <a16:creationId xmlns:a16="http://schemas.microsoft.com/office/drawing/2014/main" id="{7F9D2A07-6627-97DC-56C6-1DC365C02CE8}"/>
              </a:ext>
            </a:extLst>
          </p:cNvPr>
          <p:cNvSpPr>
            <a:spLocks noGrp="1"/>
          </p:cNvSpPr>
          <p:nvPr>
            <p:ph idx="1"/>
          </p:nvPr>
        </p:nvSpPr>
        <p:spPr>
          <a:xfrm>
            <a:off x="838199" y="1825625"/>
            <a:ext cx="6027223" cy="4351338"/>
          </a:xfrm>
        </p:spPr>
        <p:txBody>
          <a:bodyPr anchor="t">
            <a:normAutofit/>
          </a:bodyPr>
          <a:lstStyle/>
          <a:p>
            <a:r>
              <a:rPr lang="nl-NL" sz="2000" dirty="0">
                <a:latin typeface="Open Sans" panose="020B0606030504020204" pitchFamily="34" charset="0"/>
                <a:ea typeface="Open Sans" panose="020B0606030504020204" pitchFamily="34" charset="0"/>
                <a:cs typeface="Open Sans" panose="020B0606030504020204" pitchFamily="34" charset="0"/>
              </a:rPr>
              <a:t>Goed luisteren naar de instructies.</a:t>
            </a:r>
          </a:p>
          <a:p>
            <a:r>
              <a:rPr lang="nl-NL" sz="2000" dirty="0">
                <a:latin typeface="Open Sans" panose="020B0606030504020204" pitchFamily="34" charset="0"/>
                <a:ea typeface="Open Sans" panose="020B0606030504020204" pitchFamily="34" charset="0"/>
                <a:cs typeface="Open Sans" panose="020B0606030504020204" pitchFamily="34" charset="0"/>
              </a:rPr>
              <a:t>Vraag? </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stille vinger.</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Werken </a:t>
            </a:r>
            <a:r>
              <a:rPr lang="nl-NL" sz="2000">
                <a:latin typeface="Open Sans" panose="020B0606030504020204" pitchFamily="34" charset="0"/>
                <a:ea typeface="Open Sans" panose="020B0606030504020204" pitchFamily="34" charset="0"/>
                <a:cs typeface="Open Sans" panose="020B0606030504020204" pitchFamily="34" charset="0"/>
                <a:sym typeface="Wingdings" pitchFamily="2" charset="2"/>
              </a:rPr>
              <a:t>in groepjes.</a:t>
            </a: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Zet de robot uit als je ‘m niet gebruikt.</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niet vallen of van de tafel rijden.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Zet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pas aan als dat gezegd wordt.</a:t>
            </a:r>
          </a:p>
        </p:txBody>
      </p:sp>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3"/>
          <a:stretch>
            <a:fillRect/>
          </a:stretch>
        </p:blipFill>
        <p:spPr>
          <a:xfrm>
            <a:off x="9920915" y="5968408"/>
            <a:ext cx="1967513" cy="615655"/>
          </a:xfrm>
          <a:prstGeom prst="rect">
            <a:avLst/>
          </a:prstGeom>
        </p:spPr>
      </p:pic>
      <p:pic>
        <p:nvPicPr>
          <p:cNvPr id="9" name="Afbeelding 8" descr="Afbeelding met helm, schedel&#10;&#10;Automatisch gegenereerde beschrijving">
            <a:extLst>
              <a:ext uri="{FF2B5EF4-FFF2-40B4-BE49-F238E27FC236}">
                <a16:creationId xmlns:a16="http://schemas.microsoft.com/office/drawing/2014/main" id="{195E44C4-C778-E1D6-4A33-3B9D43DD4FA5}"/>
              </a:ext>
            </a:extLst>
          </p:cNvPr>
          <p:cNvPicPr>
            <a:picLocks noChangeAspect="1"/>
          </p:cNvPicPr>
          <p:nvPr/>
        </p:nvPicPr>
        <p:blipFill>
          <a:blip r:embed="rId4"/>
          <a:stretch>
            <a:fillRect/>
          </a:stretch>
        </p:blipFill>
        <p:spPr>
          <a:xfrm>
            <a:off x="7375860" y="1537471"/>
            <a:ext cx="4102763" cy="4102763"/>
          </a:xfrm>
          <a:prstGeom prst="rect">
            <a:avLst/>
          </a:prstGeom>
        </p:spPr>
      </p:pic>
      <p:sp>
        <p:nvSpPr>
          <p:cNvPr id="5" name="Tekstvak 4">
            <a:extLst>
              <a:ext uri="{FF2B5EF4-FFF2-40B4-BE49-F238E27FC236}">
                <a16:creationId xmlns:a16="http://schemas.microsoft.com/office/drawing/2014/main" id="{65EE1359-19BC-065D-8F05-33287B041A27}"/>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Tree>
    <p:extLst>
      <p:ext uri="{BB962C8B-B14F-4D97-AF65-F5344CB8AC3E}">
        <p14:creationId xmlns:p14="http://schemas.microsoft.com/office/powerpoint/2010/main" val="253125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schermopname, Graphics, kunst&#10;&#10;Automatisch gegenereerde beschrijving">
            <a:extLst>
              <a:ext uri="{FF2B5EF4-FFF2-40B4-BE49-F238E27FC236}">
                <a16:creationId xmlns:a16="http://schemas.microsoft.com/office/drawing/2014/main" id="{5FD063E3-0B44-2D44-F593-1B586FC9F763}"/>
              </a:ext>
            </a:extLst>
          </p:cNvPr>
          <p:cNvPicPr>
            <a:picLocks noChangeAspect="1"/>
          </p:cNvPicPr>
          <p:nvPr/>
        </p:nvPicPr>
        <p:blipFill>
          <a:blip r:embed="rId2"/>
          <a:stretch>
            <a:fillRect/>
          </a:stretch>
        </p:blipFill>
        <p:spPr>
          <a:xfrm>
            <a:off x="0" y="0"/>
            <a:ext cx="12192000" cy="6858000"/>
          </a:xfrm>
          <a:prstGeom prst="rect">
            <a:avLst/>
          </a:prstGeom>
        </p:spPr>
      </p:pic>
      <p:pic>
        <p:nvPicPr>
          <p:cNvPr id="5" name="Afbeelding 4" descr="Afbeelding met tekst, Lettertype, Graphics, zwart&#10;&#10;Automatisch gegenereerde beschrijving">
            <a:extLst>
              <a:ext uri="{FF2B5EF4-FFF2-40B4-BE49-F238E27FC236}">
                <a16:creationId xmlns:a16="http://schemas.microsoft.com/office/drawing/2014/main" id="{0938EE01-7AF5-F651-B9E0-3789C0B856D6}"/>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6" name="Tijdelijke aanduiding voor inhoud 2">
            <a:extLst>
              <a:ext uri="{FF2B5EF4-FFF2-40B4-BE49-F238E27FC236}">
                <a16:creationId xmlns:a16="http://schemas.microsoft.com/office/drawing/2014/main" id="{25D45B53-DCCD-7CCA-A738-6938E0CFBE33}"/>
              </a:ext>
            </a:extLst>
          </p:cNvPr>
          <p:cNvSpPr>
            <a:spLocks noGrp="1"/>
          </p:cNvSpPr>
          <p:nvPr>
            <p:ph idx="1"/>
          </p:nvPr>
        </p:nvSpPr>
        <p:spPr>
          <a:xfrm>
            <a:off x="838199" y="1357607"/>
            <a:ext cx="4726405" cy="4142783"/>
          </a:xfrm>
        </p:spPr>
        <p:txBody>
          <a:bodyPr anchor="t">
            <a:normAutofit/>
          </a:bodyPr>
          <a:lstStyle/>
          <a:p>
            <a:pPr marL="0" indent="0">
              <a:lnSpc>
                <a:spcPct val="120000"/>
              </a:lnSpc>
              <a:buNone/>
            </a:pP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8b</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a:lnSpc>
                <a:spcPct val="12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Kies nu zelf een letter uit, bijvoorbeeld de eerste letter van je naam.</a:t>
            </a:r>
          </a:p>
          <a:p>
            <a:pPr>
              <a:lnSpc>
                <a:spcPct val="12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Schrijf deze letter met codes tussen de lijnen en laat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de letter rijden.</a:t>
            </a:r>
          </a:p>
          <a:p>
            <a:pPr>
              <a:lnSpc>
                <a:spcPct val="120000"/>
              </a:lnSpc>
            </a:pP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a:lnSpc>
                <a:spcPct val="120000"/>
              </a:lnSpc>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Tip: Oefen eerst op kladpapier.</a:t>
            </a:r>
            <a:endParaRPr lang="nl-NL" sz="18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p:txBody>
      </p:sp>
      <p:sp>
        <p:nvSpPr>
          <p:cNvPr id="7" name="Tekstvak 6">
            <a:extLst>
              <a:ext uri="{FF2B5EF4-FFF2-40B4-BE49-F238E27FC236}">
                <a16:creationId xmlns:a16="http://schemas.microsoft.com/office/drawing/2014/main" id="{FA5BC58F-87F0-E576-DC80-FCBC6DD8156E}"/>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8" name="Titel 1">
            <a:extLst>
              <a:ext uri="{FF2B5EF4-FFF2-40B4-BE49-F238E27FC236}">
                <a16:creationId xmlns:a16="http://schemas.microsoft.com/office/drawing/2014/main" id="{2416080C-9F18-E9F4-3D53-AF3527DBCC83}"/>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8b – </a:t>
            </a:r>
            <a:r>
              <a:rPr lang="nl-NL" sz="3000" dirty="0">
                <a:latin typeface="Open Sans" panose="020B0606030504020204" pitchFamily="34" charset="0"/>
                <a:ea typeface="Open Sans" panose="020B0606030504020204" pitchFamily="34" charset="0"/>
                <a:cs typeface="Open Sans" panose="020B0606030504020204" pitchFamily="34" charset="0"/>
              </a:rPr>
              <a:t>Je eigen letter maken</a:t>
            </a:r>
          </a:p>
        </p:txBody>
      </p:sp>
      <p:pic>
        <p:nvPicPr>
          <p:cNvPr id="11" name="Afbeelding 10" descr="Afbeelding met tekst, schermopname, Lettertype, nummer&#10;&#10;Automatisch gegenereerde beschrijving">
            <a:extLst>
              <a:ext uri="{FF2B5EF4-FFF2-40B4-BE49-F238E27FC236}">
                <a16:creationId xmlns:a16="http://schemas.microsoft.com/office/drawing/2014/main" id="{EF6F1D5E-93E7-249E-CC89-61016DC10065}"/>
              </a:ext>
            </a:extLst>
          </p:cNvPr>
          <p:cNvPicPr>
            <a:picLocks noChangeAspect="1"/>
          </p:cNvPicPr>
          <p:nvPr/>
        </p:nvPicPr>
        <p:blipFill>
          <a:blip r:embed="rId4"/>
          <a:stretch>
            <a:fillRect/>
          </a:stretch>
        </p:blipFill>
        <p:spPr>
          <a:xfrm>
            <a:off x="7530798" y="1081284"/>
            <a:ext cx="3323463" cy="4695427"/>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3865547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5" name="Tijdelijke aanduiding voor inhoud 2">
            <a:extLst>
              <a:ext uri="{FF2B5EF4-FFF2-40B4-BE49-F238E27FC236}">
                <a16:creationId xmlns:a16="http://schemas.microsoft.com/office/drawing/2014/main" id="{1467F8E5-0105-D852-29C2-43C8054CCF1F}"/>
              </a:ext>
            </a:extLst>
          </p:cNvPr>
          <p:cNvSpPr>
            <a:spLocks noGrp="1"/>
          </p:cNvSpPr>
          <p:nvPr>
            <p:ph idx="1"/>
          </p:nvPr>
        </p:nvSpPr>
        <p:spPr>
          <a:xfrm>
            <a:off x="838198" y="1307831"/>
            <a:ext cx="7189383" cy="4351338"/>
          </a:xfrm>
        </p:spPr>
        <p:txBody>
          <a:bodyPr anchor="t">
            <a:normAutofit fontScale="25000" lnSpcReduction="20000"/>
          </a:bodyPr>
          <a:lstStyle/>
          <a:p>
            <a:pPr marL="457200" indent="-457200">
              <a:lnSpc>
                <a:spcPct val="120000"/>
              </a:lnSpc>
              <a:buFont typeface="+mj-lt"/>
              <a:buAutoNum type="arabicPeriod"/>
            </a:pP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8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9a </a:t>
            </a: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en</a:t>
            </a:r>
            <a:r>
              <a:rPr lang="nl-NL" sz="8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9b</a:t>
            </a: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20000"/>
              </a:lnSpc>
              <a:buFont typeface="+mj-lt"/>
              <a:buAutoNum type="arabicPeriod"/>
            </a:pP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Eindopdracht:</a:t>
            </a:r>
          </a:p>
          <a:p>
            <a:pPr marL="914400" lvl="1" indent="-457200">
              <a:lnSpc>
                <a:spcPct val="120000"/>
              </a:lnSpc>
              <a:buFont typeface="+mj-lt"/>
              <a:buAutoNum type="arabicPeriod"/>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kan alle kleurcodes gebruiken die je geleerd hebt.</a:t>
            </a:r>
          </a:p>
          <a:p>
            <a:pPr marL="914400" lvl="1" indent="-457200">
              <a:lnSpc>
                <a:spcPct val="120000"/>
              </a:lnSpc>
              <a:buFont typeface="+mj-lt"/>
              <a:buAutoNum type="arabicPeriod"/>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de kleurcodekaart.</a:t>
            </a:r>
          </a:p>
          <a:p>
            <a:pPr marL="457200" indent="-457200">
              <a:lnSpc>
                <a:spcPct val="120000"/>
              </a:lnSpc>
              <a:buFont typeface="+mj-lt"/>
              <a:buAutoNum type="arabicPeriod"/>
            </a:pP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gaat een plattegrond met looproute tekenen</a:t>
            </a:r>
            <a:b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b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op </a:t>
            </a:r>
            <a:r>
              <a:rPr lang="nl-NL" sz="8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9a</a:t>
            </a: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Kies bijvoorbeeld uit:</a:t>
            </a:r>
          </a:p>
          <a:p>
            <a:pPr lvl="1">
              <a:lnSpc>
                <a:spcPct val="120000"/>
              </a:lnSpc>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Speeltuin, dierentuin, stad, zwembad, bos of bedenk je eigen onderwerp.</a:t>
            </a:r>
          </a:p>
          <a:p>
            <a:pPr marL="457200" indent="-457200">
              <a:lnSpc>
                <a:spcPct val="120000"/>
              </a:lnSpc>
              <a:buFont typeface="+mj-lt"/>
              <a:buAutoNum type="arabicPeriod"/>
            </a:pP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Schrijf het bijbehorende verhaal op </a:t>
            </a:r>
            <a:r>
              <a:rPr lang="nl-NL" sz="8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9b</a:t>
            </a: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lvl="1">
              <a:lnSpc>
                <a:spcPct val="120000"/>
              </a:lnSpc>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Zorg dat het verhaal en de plattegrond bij elkaar horen.</a:t>
            </a:r>
          </a:p>
          <a:p>
            <a:pPr lvl="1">
              <a:lnSpc>
                <a:spcPct val="120000"/>
              </a:lnSpc>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Teken en kleur codes die bij het verhaal passen.</a:t>
            </a:r>
          </a:p>
          <a:p>
            <a:pPr lvl="1">
              <a:lnSpc>
                <a:spcPct val="120000"/>
              </a:lnSpc>
            </a:pP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Versier je plattegrond. Houd genoeg ruimte vrij om de lijnen, zodat </a:t>
            </a:r>
            <a:r>
              <a:rPr lang="nl-NL" sz="5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5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deze kan blijven lezen.</a:t>
            </a:r>
          </a:p>
          <a:p>
            <a:pPr marL="514350" indent="-514350">
              <a:lnSpc>
                <a:spcPct val="120000"/>
              </a:lnSpc>
              <a:buFont typeface="+mj-lt"/>
              <a:buAutoNum type="arabicPeriod"/>
            </a:pP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Laat aan klasgenoten zien hoe </a:t>
            </a:r>
            <a:r>
              <a:rPr lang="nl-NL" sz="8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8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jouw route rijdt.</a:t>
            </a:r>
          </a:p>
        </p:txBody>
      </p:sp>
      <p:sp>
        <p:nvSpPr>
          <p:cNvPr id="11" name="Tekstvak 10">
            <a:extLst>
              <a:ext uri="{FF2B5EF4-FFF2-40B4-BE49-F238E27FC236}">
                <a16:creationId xmlns:a16="http://schemas.microsoft.com/office/drawing/2014/main" id="{F6BBD01C-ACF7-EAFB-E403-3D482D21223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15" name="Afbeelding 14" descr="Afbeelding met tekst, schermopname, Lettertype, nummer&#10;&#10;Automatisch gegenereerde beschrijving">
            <a:extLst>
              <a:ext uri="{FF2B5EF4-FFF2-40B4-BE49-F238E27FC236}">
                <a16:creationId xmlns:a16="http://schemas.microsoft.com/office/drawing/2014/main" id="{22EF0788-6BB5-C088-F3A1-48ACA577DF06}"/>
              </a:ext>
            </a:extLst>
          </p:cNvPr>
          <p:cNvPicPr>
            <a:picLocks noChangeAspect="1"/>
          </p:cNvPicPr>
          <p:nvPr/>
        </p:nvPicPr>
        <p:blipFill>
          <a:blip r:embed="rId5"/>
          <a:stretch>
            <a:fillRect/>
          </a:stretch>
        </p:blipFill>
        <p:spPr>
          <a:xfrm>
            <a:off x="8015241" y="2956250"/>
            <a:ext cx="3873185" cy="2738221"/>
          </a:xfrm>
          <a:prstGeom prst="rect">
            <a:avLst/>
          </a:prstGeom>
          <a:effectLst>
            <a:outerShdw blurRad="190500" dist="50800" dir="12900000" algn="ctr" rotWithShape="0">
              <a:schemeClr val="tx1">
                <a:alpha val="9000"/>
              </a:schemeClr>
            </a:outerShdw>
          </a:effectLst>
        </p:spPr>
      </p:pic>
      <p:pic>
        <p:nvPicPr>
          <p:cNvPr id="9" name="Afbeelding 8" descr="Afbeelding met tekst, schermopname, software&#10;&#10;Automatisch gegenereerde beschrijving">
            <a:extLst>
              <a:ext uri="{FF2B5EF4-FFF2-40B4-BE49-F238E27FC236}">
                <a16:creationId xmlns:a16="http://schemas.microsoft.com/office/drawing/2014/main" id="{BA584C19-D5D4-E630-A41A-F36BAE8F75D9}"/>
              </a:ext>
            </a:extLst>
          </p:cNvPr>
          <p:cNvPicPr>
            <a:picLocks noChangeAspect="1"/>
          </p:cNvPicPr>
          <p:nvPr/>
        </p:nvPicPr>
        <p:blipFill>
          <a:blip r:embed="rId6"/>
          <a:stretch>
            <a:fillRect/>
          </a:stretch>
        </p:blipFill>
        <p:spPr>
          <a:xfrm>
            <a:off x="8015242" y="525958"/>
            <a:ext cx="3873184" cy="2738221"/>
          </a:xfrm>
          <a:prstGeom prst="rect">
            <a:avLst/>
          </a:prstGeom>
          <a:effectLst>
            <a:outerShdw blurRad="190500" dist="50800" dir="12900000" algn="ctr" rotWithShape="0">
              <a:schemeClr val="tx1">
                <a:alpha val="9000"/>
              </a:schemeClr>
            </a:outerShdw>
          </a:effectLst>
        </p:spPr>
      </p:pic>
      <p:sp>
        <p:nvSpPr>
          <p:cNvPr id="8" name="Titel 1">
            <a:extLst>
              <a:ext uri="{FF2B5EF4-FFF2-40B4-BE49-F238E27FC236}">
                <a16:creationId xmlns:a16="http://schemas.microsoft.com/office/drawing/2014/main" id="{E02B751A-9D90-2ECF-6B14-794B0D62C7D9}"/>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9 – </a:t>
            </a:r>
            <a:r>
              <a:rPr lang="nl-NL" sz="3000" dirty="0">
                <a:latin typeface="Open Sans" panose="020B0606030504020204" pitchFamily="34" charset="0"/>
                <a:ea typeface="Open Sans" panose="020B0606030504020204" pitchFamily="34" charset="0"/>
                <a:cs typeface="Open Sans" panose="020B0606030504020204" pitchFamily="34" charset="0"/>
              </a:rPr>
              <a:t>Plattegrond &amp; verhaal</a:t>
            </a:r>
          </a:p>
        </p:txBody>
      </p:sp>
    </p:spTree>
    <p:extLst>
      <p:ext uri="{BB962C8B-B14F-4D97-AF65-F5344CB8AC3E}">
        <p14:creationId xmlns:p14="http://schemas.microsoft.com/office/powerpoint/2010/main" val="725469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5" name="Tijdelijke aanduiding voor inhoud 2">
            <a:extLst>
              <a:ext uri="{FF2B5EF4-FFF2-40B4-BE49-F238E27FC236}">
                <a16:creationId xmlns:a16="http://schemas.microsoft.com/office/drawing/2014/main" id="{1467F8E5-0105-D852-29C2-43C8054CCF1F}"/>
              </a:ext>
            </a:extLst>
          </p:cNvPr>
          <p:cNvSpPr>
            <a:spLocks noGrp="1"/>
          </p:cNvSpPr>
          <p:nvPr>
            <p:ph idx="1"/>
          </p:nvPr>
        </p:nvSpPr>
        <p:spPr>
          <a:xfrm>
            <a:off x="838198" y="1307831"/>
            <a:ext cx="4726405" cy="4351338"/>
          </a:xfrm>
        </p:spPr>
        <p:txBody>
          <a:bodyPr anchor="t">
            <a:normAutofit/>
          </a:bodyPr>
          <a:lstStyle/>
          <a:p>
            <a:pPr marL="0" indent="0">
              <a:lnSpc>
                <a:spcPct val="120000"/>
              </a:lnSpc>
              <a:buNone/>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Voorbeeldverhaal</a:t>
            </a:r>
          </a:p>
          <a:p>
            <a:pPr marL="0" indent="0">
              <a:lnSpc>
                <a:spcPct val="120000"/>
              </a:lnSpc>
              <a:buNone/>
            </a:pPr>
            <a:r>
              <a:rPr lang="nl-NL" sz="2000" dirty="0">
                <a:solidFill>
                  <a:srgbClr val="6F30FF"/>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Sem en Fien gaan naar de kermis. Bij binnenkomst rennen ze eerst naar de draaimolen. Daarna wandelen ze naar de glijbaan. Die gaat lekker hard. Ze pauzeren even met een ijsje. Dan gaan ze naar de botsauto’s. Ze botsen heen en weer. Bij de zweefmolen blijven ze even stilstaan om te kijken. Moe en langzaam lopen ze aan het eind van de dag naar de uitgang.</a:t>
            </a:r>
          </a:p>
          <a:p>
            <a:pPr marL="0" indent="0">
              <a:lnSpc>
                <a:spcPct val="120000"/>
              </a:lnSpc>
              <a:buNone/>
            </a:pP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p:txBody>
      </p:sp>
      <p:sp>
        <p:nvSpPr>
          <p:cNvPr id="11" name="Tekstvak 10">
            <a:extLst>
              <a:ext uri="{FF2B5EF4-FFF2-40B4-BE49-F238E27FC236}">
                <a16:creationId xmlns:a16="http://schemas.microsoft.com/office/drawing/2014/main" id="{F6BBD01C-ACF7-EAFB-E403-3D482D21223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6" name="Afbeelding 5" descr="Afbeelding met schermopname, tekenfilm, kunst&#10;&#10;Automatisch gegenereerde beschrijving">
            <a:extLst>
              <a:ext uri="{FF2B5EF4-FFF2-40B4-BE49-F238E27FC236}">
                <a16:creationId xmlns:a16="http://schemas.microsoft.com/office/drawing/2014/main" id="{B9604501-6251-71D4-CEA7-B6FDA3AD16D8}"/>
              </a:ext>
            </a:extLst>
          </p:cNvPr>
          <p:cNvPicPr>
            <a:picLocks noChangeAspect="1"/>
          </p:cNvPicPr>
          <p:nvPr/>
        </p:nvPicPr>
        <p:blipFill>
          <a:blip r:embed="rId5"/>
          <a:stretch>
            <a:fillRect/>
          </a:stretch>
        </p:blipFill>
        <p:spPr>
          <a:xfrm>
            <a:off x="6834139" y="1101687"/>
            <a:ext cx="4534375" cy="4592784"/>
          </a:xfrm>
          <a:prstGeom prst="rect">
            <a:avLst/>
          </a:prstGeom>
        </p:spPr>
      </p:pic>
      <p:sp>
        <p:nvSpPr>
          <p:cNvPr id="9" name="Titel 1">
            <a:extLst>
              <a:ext uri="{FF2B5EF4-FFF2-40B4-BE49-F238E27FC236}">
                <a16:creationId xmlns:a16="http://schemas.microsoft.com/office/drawing/2014/main" id="{D54C007E-5BFB-901A-113D-C71905E50196}"/>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9 – </a:t>
            </a:r>
            <a:r>
              <a:rPr lang="nl-NL" sz="3000" dirty="0">
                <a:latin typeface="Open Sans" panose="020B0606030504020204" pitchFamily="34" charset="0"/>
                <a:ea typeface="Open Sans" panose="020B0606030504020204" pitchFamily="34" charset="0"/>
                <a:cs typeface="Open Sans" panose="020B0606030504020204" pitchFamily="34" charset="0"/>
              </a:rPr>
              <a:t>Plattegrond &amp; verhaal</a:t>
            </a:r>
          </a:p>
        </p:txBody>
      </p:sp>
    </p:spTree>
    <p:extLst>
      <p:ext uri="{BB962C8B-B14F-4D97-AF65-F5344CB8AC3E}">
        <p14:creationId xmlns:p14="http://schemas.microsoft.com/office/powerpoint/2010/main" val="1652359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C7CDE36-374F-65E7-9E7A-EC8E32B4A08B}"/>
              </a:ext>
            </a:extLst>
          </p:cNvPr>
          <p:cNvSpPr>
            <a:spLocks noGrp="1"/>
          </p:cNvSpPr>
          <p:nvPr>
            <p:ph type="title"/>
          </p:nvPr>
        </p:nvSpPr>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Opruimen</a:t>
            </a:r>
          </a:p>
        </p:txBody>
      </p:sp>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pic>
        <p:nvPicPr>
          <p:cNvPr id="6" name="Afbeelding 5" descr="Afbeelding met tekening, Graphics, cirkel, clipart&#10;&#10;Automatisch gegenereerde beschrijving">
            <a:extLst>
              <a:ext uri="{FF2B5EF4-FFF2-40B4-BE49-F238E27FC236}">
                <a16:creationId xmlns:a16="http://schemas.microsoft.com/office/drawing/2014/main" id="{F898ACBD-8D49-7309-68A2-19134EE0814C}"/>
              </a:ext>
            </a:extLst>
          </p:cNvPr>
          <p:cNvPicPr>
            <a:picLocks noChangeAspect="1"/>
          </p:cNvPicPr>
          <p:nvPr/>
        </p:nvPicPr>
        <p:blipFill>
          <a:blip r:embed="rId5"/>
          <a:stretch>
            <a:fillRect/>
          </a:stretch>
        </p:blipFill>
        <p:spPr>
          <a:xfrm>
            <a:off x="9160175" y="1327578"/>
            <a:ext cx="2501970" cy="2501970"/>
          </a:xfrm>
          <a:prstGeom prst="rect">
            <a:avLst/>
          </a:prstGeom>
        </p:spPr>
      </p:pic>
      <p:sp>
        <p:nvSpPr>
          <p:cNvPr id="25" name="Tekstvak 24">
            <a:extLst>
              <a:ext uri="{FF2B5EF4-FFF2-40B4-BE49-F238E27FC236}">
                <a16:creationId xmlns:a16="http://schemas.microsoft.com/office/drawing/2014/main" id="{3418E775-E2B6-C6DB-2A62-3695761EA4F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3" name="Tijdelijke aanduiding voor inhoud 2">
            <a:extLst>
              <a:ext uri="{FF2B5EF4-FFF2-40B4-BE49-F238E27FC236}">
                <a16:creationId xmlns:a16="http://schemas.microsoft.com/office/drawing/2014/main" id="{34077AA6-EC92-2E89-8FBA-C64589CFC297}"/>
              </a:ext>
            </a:extLst>
          </p:cNvPr>
          <p:cNvSpPr>
            <a:spLocks noGrp="1"/>
          </p:cNvSpPr>
          <p:nvPr>
            <p:ph idx="1"/>
          </p:nvPr>
        </p:nvSpPr>
        <p:spPr>
          <a:xfrm>
            <a:off x="838199" y="1825625"/>
            <a:ext cx="5506148" cy="4351338"/>
          </a:xfrm>
        </p:spPr>
        <p:txBody>
          <a:bodyPr anchor="t">
            <a:normAutofit/>
          </a:bodyPr>
          <a:lstStyle/>
          <a:p>
            <a:r>
              <a:rPr lang="nl-NL" sz="2000" dirty="0">
                <a:latin typeface="Open Sans" panose="020B0606030504020204" pitchFamily="34" charset="0"/>
                <a:ea typeface="Open Sans" panose="020B0606030504020204" pitchFamily="34" charset="0"/>
                <a:cs typeface="Open Sans" panose="020B0606030504020204" pitchFamily="34" charset="0"/>
              </a:rPr>
              <a:t>Zet </a:t>
            </a:r>
            <a:r>
              <a:rPr lang="nl-NL" sz="2000" dirty="0" err="1">
                <a:latin typeface="Open Sans" panose="020B0606030504020204" pitchFamily="34" charset="0"/>
                <a:ea typeface="Open Sans" panose="020B0606030504020204" pitchFamily="34" charset="0"/>
                <a:cs typeface="Open Sans" panose="020B0606030504020204" pitchFamily="34" charset="0"/>
              </a:rPr>
              <a:t>Ozobot</a:t>
            </a:r>
            <a:r>
              <a:rPr lang="nl-NL" sz="2000" dirty="0">
                <a:latin typeface="Open Sans" panose="020B0606030504020204" pitchFamily="34" charset="0"/>
                <a:ea typeface="Open Sans" panose="020B0606030504020204" pitchFamily="34" charset="0"/>
                <a:cs typeface="Open Sans" panose="020B0606030504020204" pitchFamily="34" charset="0"/>
              </a:rPr>
              <a:t> uit met de knop aan de zijkant.</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Alle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Ozobots</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(voorzichtig!) terug in de bak.</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Dop op de stiften.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Alle stiften terug in de bak.</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Papieren mag je mee naar huis nemen.</a:t>
            </a:r>
            <a:endPar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p:txBody>
      </p:sp>
      <p:pic>
        <p:nvPicPr>
          <p:cNvPr id="8" name="Afbeelding 7" descr="Afbeelding met tekening, Graphics, cirkel, clipart&#10;&#10;Automatisch gegenereerde beschrijving">
            <a:extLst>
              <a:ext uri="{FF2B5EF4-FFF2-40B4-BE49-F238E27FC236}">
                <a16:creationId xmlns:a16="http://schemas.microsoft.com/office/drawing/2014/main" id="{CC0C46F8-788F-2992-C0AF-983D629D0F12}"/>
              </a:ext>
            </a:extLst>
          </p:cNvPr>
          <p:cNvPicPr>
            <a:picLocks noChangeAspect="1"/>
          </p:cNvPicPr>
          <p:nvPr/>
        </p:nvPicPr>
        <p:blipFill>
          <a:blip r:embed="rId5"/>
          <a:stretch>
            <a:fillRect/>
          </a:stretch>
        </p:blipFill>
        <p:spPr>
          <a:xfrm flipH="1">
            <a:off x="6344347" y="3556089"/>
            <a:ext cx="2448716" cy="2448715"/>
          </a:xfrm>
          <a:prstGeom prst="rect">
            <a:avLst/>
          </a:prstGeom>
        </p:spPr>
      </p:pic>
    </p:spTree>
    <p:extLst>
      <p:ext uri="{BB962C8B-B14F-4D97-AF65-F5344CB8AC3E}">
        <p14:creationId xmlns:p14="http://schemas.microsoft.com/office/powerpoint/2010/main" val="10325479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3600" dirty="0">
                <a:latin typeface="Open Sans" panose="020B0606030504020204" pitchFamily="34" charset="0"/>
                <a:ea typeface="Open Sans" panose="020B0606030504020204" pitchFamily="34" charset="0"/>
                <a:cs typeface="Open Sans" panose="020B0606030504020204" pitchFamily="34" charset="0"/>
              </a:rPr>
              <a:t>Terugblik &amp; afsluiting</a:t>
            </a:r>
          </a:p>
        </p:txBody>
      </p:sp>
      <p:sp>
        <p:nvSpPr>
          <p:cNvPr id="6" name="Tekstvak 5">
            <a:extLst>
              <a:ext uri="{FF2B5EF4-FFF2-40B4-BE49-F238E27FC236}">
                <a16:creationId xmlns:a16="http://schemas.microsoft.com/office/drawing/2014/main" id="{6A6EA640-9753-EFC1-5200-C88B77EFED10}"/>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11" name="Afbeelding 10">
            <a:extLst>
              <a:ext uri="{FF2B5EF4-FFF2-40B4-BE49-F238E27FC236}">
                <a16:creationId xmlns:a16="http://schemas.microsoft.com/office/drawing/2014/main" id="{3398741C-359C-6905-4FC8-839D1C4EE5F5}"/>
              </a:ext>
            </a:extLst>
          </p:cNvPr>
          <p:cNvPicPr>
            <a:picLocks noChangeAspect="1"/>
          </p:cNvPicPr>
          <p:nvPr/>
        </p:nvPicPr>
        <p:blipFill>
          <a:blip r:embed="rId5"/>
          <a:stretch>
            <a:fillRect/>
          </a:stretch>
        </p:blipFill>
        <p:spPr>
          <a:xfrm>
            <a:off x="4910049" y="-336116"/>
            <a:ext cx="7530231" cy="7530231"/>
          </a:xfrm>
          <a:prstGeom prst="rect">
            <a:avLst/>
          </a:prstGeom>
        </p:spPr>
      </p:pic>
      <p:sp>
        <p:nvSpPr>
          <p:cNvPr id="2" name="Tijdelijke aanduiding voor inhoud 2">
            <a:extLst>
              <a:ext uri="{FF2B5EF4-FFF2-40B4-BE49-F238E27FC236}">
                <a16:creationId xmlns:a16="http://schemas.microsoft.com/office/drawing/2014/main" id="{1669B4C3-B31A-9802-C4EE-F6ABC0B2D171}"/>
              </a:ext>
            </a:extLst>
          </p:cNvPr>
          <p:cNvSpPr>
            <a:spLocks noGrp="1"/>
          </p:cNvSpPr>
          <p:nvPr>
            <p:ph idx="1"/>
          </p:nvPr>
        </p:nvSpPr>
        <p:spPr>
          <a:xfrm>
            <a:off x="838199" y="1825625"/>
            <a:ext cx="5506148" cy="4351338"/>
          </a:xfrm>
        </p:spPr>
        <p:txBody>
          <a:bodyPr anchor="t">
            <a:normAutofit/>
          </a:bodyPr>
          <a:lstStyle/>
          <a:p>
            <a:r>
              <a:rPr lang="nl-NL" sz="2000" dirty="0">
                <a:latin typeface="Open Sans" panose="020B0606030504020204" pitchFamily="34" charset="0"/>
                <a:ea typeface="Open Sans" panose="020B0606030504020204" pitchFamily="34" charset="0"/>
                <a:cs typeface="Open Sans" panose="020B0606030504020204" pitchFamily="34" charset="0"/>
              </a:rPr>
              <a:t>Hoe kijk je terug op deze les?</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Wat kun je nog meer met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endPar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p:txBody>
      </p:sp>
    </p:spTree>
    <p:extLst>
      <p:ext uri="{BB962C8B-B14F-4D97-AF65-F5344CB8AC3E}">
        <p14:creationId xmlns:p14="http://schemas.microsoft.com/office/powerpoint/2010/main" val="137512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4"/>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C7CDE36-374F-65E7-9E7A-EC8E32B4A08B}"/>
              </a:ext>
            </a:extLst>
          </p:cNvPr>
          <p:cNvSpPr>
            <a:spLocks noGrp="1"/>
          </p:cNvSpPr>
          <p:nvPr>
            <p:ph type="title"/>
          </p:nvPr>
        </p:nvSpPr>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Hoe werkt </a:t>
            </a:r>
            <a:r>
              <a:rPr lang="nl-NL" sz="4000" dirty="0" err="1">
                <a:latin typeface="Open Sans" panose="020B0606030504020204" pitchFamily="34" charset="0"/>
                <a:ea typeface="Open Sans" panose="020B0606030504020204" pitchFamily="34" charset="0"/>
                <a:cs typeface="Open Sans" panose="020B0606030504020204" pitchFamily="34" charset="0"/>
              </a:rPr>
              <a:t>Ozobot</a:t>
            </a:r>
            <a:r>
              <a:rPr lang="nl-NL" sz="4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5"/>
          <a:stretch>
            <a:fillRect/>
          </a:stretch>
        </p:blipFill>
        <p:spPr>
          <a:xfrm>
            <a:off x="9920915" y="5968408"/>
            <a:ext cx="1967513" cy="615655"/>
          </a:xfrm>
          <a:prstGeom prst="rect">
            <a:avLst/>
          </a:prstGeom>
        </p:spPr>
      </p:pic>
      <p:sp>
        <p:nvSpPr>
          <p:cNvPr id="5" name="Tijdelijke aanduiding voor inhoud 2">
            <a:extLst>
              <a:ext uri="{FF2B5EF4-FFF2-40B4-BE49-F238E27FC236}">
                <a16:creationId xmlns:a16="http://schemas.microsoft.com/office/drawing/2014/main" id="{F1B28C97-E219-A8B5-3B9D-9544797E42B1}"/>
              </a:ext>
            </a:extLst>
          </p:cNvPr>
          <p:cNvSpPr>
            <a:spLocks noGrp="1"/>
          </p:cNvSpPr>
          <p:nvPr>
            <p:ph idx="1"/>
          </p:nvPr>
        </p:nvSpPr>
        <p:spPr>
          <a:xfrm>
            <a:off x="838199" y="1825625"/>
            <a:ext cx="6027223" cy="4351338"/>
          </a:xfrm>
        </p:spPr>
        <p:txBody>
          <a:bodyPr anchor="t">
            <a:normAutofit/>
          </a:bodyPr>
          <a:lstStyle/>
          <a:p>
            <a:r>
              <a:rPr lang="nl-NL" sz="2000" dirty="0" err="1">
                <a:latin typeface="Open Sans" panose="020B0606030504020204" pitchFamily="34" charset="0"/>
                <a:ea typeface="Open Sans" panose="020B0606030504020204" pitchFamily="34" charset="0"/>
                <a:cs typeface="Open Sans" panose="020B0606030504020204" pitchFamily="34" charset="0"/>
              </a:rPr>
              <a:t>Ozobot</a:t>
            </a:r>
            <a:r>
              <a:rPr lang="nl-NL" sz="2000" dirty="0">
                <a:latin typeface="Open Sans" panose="020B0606030504020204" pitchFamily="34" charset="0"/>
                <a:ea typeface="Open Sans" panose="020B0606030504020204" pitchFamily="34" charset="0"/>
                <a:cs typeface="Open Sans" panose="020B0606030504020204" pitchFamily="34" charset="0"/>
              </a:rPr>
              <a:t> is een kleine robot.</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Sensoren aan de onderkant.</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Volgt lijnen.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‘Leest’ kleurcodes.</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Aan/uit met knop aan de zijkant.</a:t>
            </a:r>
          </a:p>
        </p:txBody>
      </p:sp>
      <p:pic>
        <p:nvPicPr>
          <p:cNvPr id="8" name="Afbeelding 7" descr="Afbeelding met schermopname, symbool, ontwerp&#10;&#10;Automatisch gegenereerde beschrijving">
            <a:extLst>
              <a:ext uri="{FF2B5EF4-FFF2-40B4-BE49-F238E27FC236}">
                <a16:creationId xmlns:a16="http://schemas.microsoft.com/office/drawing/2014/main" id="{5BECDB07-B930-86AE-08B7-36478733E095}"/>
              </a:ext>
            </a:extLst>
          </p:cNvPr>
          <p:cNvPicPr>
            <a:picLocks noChangeAspect="1"/>
          </p:cNvPicPr>
          <p:nvPr/>
        </p:nvPicPr>
        <p:blipFill>
          <a:blip r:embed="rId6"/>
          <a:stretch>
            <a:fillRect/>
          </a:stretch>
        </p:blipFill>
        <p:spPr>
          <a:xfrm>
            <a:off x="2871415" y="4211104"/>
            <a:ext cx="6449170" cy="2017461"/>
          </a:xfrm>
          <a:prstGeom prst="rect">
            <a:avLst/>
          </a:prstGeom>
        </p:spPr>
      </p:pic>
      <p:sp>
        <p:nvSpPr>
          <p:cNvPr id="3" name="Tekstvak 2">
            <a:extLst>
              <a:ext uri="{FF2B5EF4-FFF2-40B4-BE49-F238E27FC236}">
                <a16:creationId xmlns:a16="http://schemas.microsoft.com/office/drawing/2014/main" id="{CA2DDB8F-730B-66A0-C09D-22C6F2F13F22}"/>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6" name="Ozobot Bit animatie v1">
            <a:hlinkClick r:id="" action="ppaction://media"/>
            <a:extLst>
              <a:ext uri="{FF2B5EF4-FFF2-40B4-BE49-F238E27FC236}">
                <a16:creationId xmlns:a16="http://schemas.microsoft.com/office/drawing/2014/main" id="{999EF29C-6C82-D2E2-C996-9831D5250BF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310767" y="992842"/>
            <a:ext cx="5043033" cy="2836706"/>
          </a:xfrm>
          <a:prstGeom prst="rect">
            <a:avLst/>
          </a:prstGeom>
          <a:effectLst>
            <a:outerShdw blurRad="190500" dist="50800" dir="12900000" algn="ctr" rotWithShape="0">
              <a:schemeClr val="tx1">
                <a:alpha val="9000"/>
              </a:schemeClr>
            </a:outerShdw>
          </a:effectLst>
          <a:scene3d>
            <a:camera prst="orthographicFront"/>
            <a:lightRig rig="threePt" dir="t">
              <a:rot lat="0" lon="0" rev="7200000"/>
            </a:lightRig>
          </a:scene3d>
        </p:spPr>
      </p:pic>
    </p:spTree>
    <p:extLst>
      <p:ext uri="{BB962C8B-B14F-4D97-AF65-F5344CB8AC3E}">
        <p14:creationId xmlns:p14="http://schemas.microsoft.com/office/powerpoint/2010/main" val="12393625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C7CDE36-374F-65E7-9E7A-EC8E32B4A08B}"/>
              </a:ext>
            </a:extLst>
          </p:cNvPr>
          <p:cNvSpPr>
            <a:spLocks noGrp="1"/>
          </p:cNvSpPr>
          <p:nvPr>
            <p:ph type="title"/>
          </p:nvPr>
        </p:nvSpPr>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Kalibreren</a:t>
            </a:r>
          </a:p>
        </p:txBody>
      </p:sp>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8" name="Tijdelijke aanduiding voor inhoud 2">
            <a:extLst>
              <a:ext uri="{FF2B5EF4-FFF2-40B4-BE49-F238E27FC236}">
                <a16:creationId xmlns:a16="http://schemas.microsoft.com/office/drawing/2014/main" id="{F3378AF4-B0DB-E906-4E25-769DB89C28B6}"/>
              </a:ext>
            </a:extLst>
          </p:cNvPr>
          <p:cNvSpPr>
            <a:spLocks noGrp="1"/>
          </p:cNvSpPr>
          <p:nvPr>
            <p:ph idx="1"/>
          </p:nvPr>
        </p:nvSpPr>
        <p:spPr>
          <a:xfrm>
            <a:off x="838199" y="1825625"/>
            <a:ext cx="6604222" cy="4351338"/>
          </a:xfrm>
        </p:spPr>
        <p:txBody>
          <a:bodyPr anchor="t">
            <a:normAutofit fontScale="92500" lnSpcReduction="10000"/>
          </a:bodyPr>
          <a:lstStyle/>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Instellen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lichtsesnsoren</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Donker en licht verschil</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Lijnen herkennen</a:t>
            </a:r>
          </a:p>
          <a:p>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Kleuren herkennen</a:t>
            </a:r>
          </a:p>
          <a:p>
            <a:endPar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marL="0" indent="0">
              <a:buNone/>
            </a:pPr>
            <a:r>
              <a:rPr lang="nl-NL" sz="2000" b="1"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Kalibreren: hoe moet dat?</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Druk 2 sec. op de aan-/uitknop op de zijkant, zodat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gaat knipperen met een wit lampje.</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Plaats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nu op de zwarte kalibratie stip.</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Rijdt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iets naar voren en knippert er een groen lampje? Dan is het kalibreren gelukt.</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Knippert er een rood of blauw lampje of rijdt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rondjes? Probeer het dan opnieuw.</a:t>
            </a:r>
          </a:p>
        </p:txBody>
      </p:sp>
      <p:pic>
        <p:nvPicPr>
          <p:cNvPr id="12" name="Afbeelding 11" descr="Afbeelding met tekenfilm, schets, tekening, cirkel&#10;&#10;Automatisch gegenereerde beschrijving">
            <a:extLst>
              <a:ext uri="{FF2B5EF4-FFF2-40B4-BE49-F238E27FC236}">
                <a16:creationId xmlns:a16="http://schemas.microsoft.com/office/drawing/2014/main" id="{C5F18021-08E5-E8DD-A453-0FDA011C7F64}"/>
              </a:ext>
            </a:extLst>
          </p:cNvPr>
          <p:cNvPicPr>
            <a:picLocks noChangeAspect="1"/>
          </p:cNvPicPr>
          <p:nvPr/>
        </p:nvPicPr>
        <p:blipFill>
          <a:blip r:embed="rId4"/>
          <a:stretch>
            <a:fillRect/>
          </a:stretch>
        </p:blipFill>
        <p:spPr>
          <a:xfrm>
            <a:off x="7742659" y="1291357"/>
            <a:ext cx="3865277" cy="4302003"/>
          </a:xfrm>
          <a:prstGeom prst="rect">
            <a:avLst/>
          </a:prstGeom>
        </p:spPr>
      </p:pic>
      <p:sp>
        <p:nvSpPr>
          <p:cNvPr id="3" name="Tekstvak 2">
            <a:extLst>
              <a:ext uri="{FF2B5EF4-FFF2-40B4-BE49-F238E27FC236}">
                <a16:creationId xmlns:a16="http://schemas.microsoft.com/office/drawing/2014/main" id="{679F4966-BC62-BBD7-02D4-812309E1AFE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Tree>
    <p:extLst>
      <p:ext uri="{BB962C8B-B14F-4D97-AF65-F5344CB8AC3E}">
        <p14:creationId xmlns:p14="http://schemas.microsoft.com/office/powerpoint/2010/main" val="377783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2"/>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3"/>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81B4583-D33F-9B7E-2F3A-9D6CFEEDC794}"/>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0" name="Titel 1">
            <a:extLst>
              <a:ext uri="{FF2B5EF4-FFF2-40B4-BE49-F238E27FC236}">
                <a16:creationId xmlns:a16="http://schemas.microsoft.com/office/drawing/2014/main" id="{22A6FA57-C34F-F4DF-7A6A-AFBE2BE1BD40}"/>
              </a:ext>
            </a:extLst>
          </p:cNvPr>
          <p:cNvSpPr>
            <a:spLocks noGrp="1"/>
          </p:cNvSpPr>
          <p:nvPr>
            <p:ph type="title"/>
          </p:nvPr>
        </p:nvSpPr>
        <p:spPr>
          <a:xfrm>
            <a:off x="838200" y="365126"/>
            <a:ext cx="10515600" cy="896116"/>
          </a:xfrm>
        </p:spPr>
        <p:txBody>
          <a:bodyPr>
            <a:norm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1 - </a:t>
            </a:r>
            <a:r>
              <a:rPr lang="nl-NL" sz="3200" dirty="0">
                <a:latin typeface="Open Sans" panose="020B0606030504020204" pitchFamily="34" charset="0"/>
                <a:ea typeface="Open Sans" panose="020B0606030504020204" pitchFamily="34" charset="0"/>
                <a:cs typeface="Open Sans" panose="020B0606030504020204" pitchFamily="34" charset="0"/>
              </a:rPr>
              <a:t>Volgen van de lijnen</a:t>
            </a:r>
          </a:p>
        </p:txBody>
      </p:sp>
      <p:sp>
        <p:nvSpPr>
          <p:cNvPr id="13" name="Tijdelijke aanduiding voor inhoud 2">
            <a:extLst>
              <a:ext uri="{FF2B5EF4-FFF2-40B4-BE49-F238E27FC236}">
                <a16:creationId xmlns:a16="http://schemas.microsoft.com/office/drawing/2014/main" id="{185D5516-1750-C339-94FB-46E6168EE7F9}"/>
              </a:ext>
            </a:extLst>
          </p:cNvPr>
          <p:cNvSpPr>
            <a:spLocks noGrp="1"/>
          </p:cNvSpPr>
          <p:nvPr>
            <p:ph idx="1"/>
          </p:nvPr>
        </p:nvSpPr>
        <p:spPr>
          <a:xfrm>
            <a:off x="407275" y="1363168"/>
            <a:ext cx="5741278" cy="4949868"/>
          </a:xfrm>
        </p:spPr>
        <p:txBody>
          <a:bodyPr anchor="t">
            <a:normAutofit fontScale="92500" lnSpcReduction="10000"/>
          </a:bodyPr>
          <a:lstStyle/>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1</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Kalibreer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op de stip.</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Plaats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op het begin van de zwarte, rechte lijn (</a:t>
            </a:r>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1</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en laat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naar het eind van de lijn rijden.</a:t>
            </a:r>
          </a:p>
          <a:p>
            <a:pPr marL="914400" lvl="1" indent="-457200">
              <a:lnSpc>
                <a:spcPct val="100000"/>
              </a:lnSpc>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Volgt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de lijn?</a:t>
            </a:r>
          </a:p>
          <a:p>
            <a:pPr marL="914400" lvl="1" indent="-457200">
              <a:lnSpc>
                <a:spcPct val="100000"/>
              </a:lnSpc>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Wat gebeurt er als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aan het eind van de lijn is?</a:t>
            </a:r>
          </a:p>
          <a:p>
            <a:pPr marL="457200" indent="-457200">
              <a:lnSpc>
                <a:spcPct val="11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Voer bovenstaande stap ook uit voor de golvende lijn (</a:t>
            </a:r>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2</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en daarna de lijn met de kleuren (</a:t>
            </a:r>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3</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914400" lvl="1" indent="-457200">
              <a:lnSpc>
                <a:spcPct val="100000"/>
              </a:lnSpc>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Volgt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de lijn?</a:t>
            </a:r>
          </a:p>
          <a:p>
            <a:pPr marL="914400" lvl="1" indent="-457200">
              <a:lnSpc>
                <a:spcPct val="100000"/>
              </a:lnSpc>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Wat gebeurt er met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als de lijn van kleur wisselt?</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nu het raster met zwarte lijnen (</a:t>
            </a:r>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4</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914400" lvl="1" indent="-457200">
              <a:lnSpc>
                <a:spcPct val="100000"/>
              </a:lnSpc>
              <a:buFont typeface="+mj-lt"/>
              <a:buAutoNum type="arabicPeriod"/>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Wat gebeurt er als </a:t>
            </a:r>
            <a:r>
              <a:rPr lang="nl-NL" sz="16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op een kruispunt komt?</a:t>
            </a:r>
          </a:p>
        </p:txBody>
      </p:sp>
      <p:pic>
        <p:nvPicPr>
          <p:cNvPr id="5" name="Afbeelding 4" descr="Afbeelding met tekst, schermopname, diagram, ontwerp&#10;&#10;Automatisch gegenereerde beschrijving">
            <a:extLst>
              <a:ext uri="{FF2B5EF4-FFF2-40B4-BE49-F238E27FC236}">
                <a16:creationId xmlns:a16="http://schemas.microsoft.com/office/drawing/2014/main" id="{43BA763A-0214-ABF2-8969-B25B3711BFD5}"/>
              </a:ext>
            </a:extLst>
          </p:cNvPr>
          <p:cNvPicPr>
            <a:picLocks noChangeAspect="1"/>
          </p:cNvPicPr>
          <p:nvPr/>
        </p:nvPicPr>
        <p:blipFill>
          <a:blip r:embed="rId4"/>
          <a:stretch>
            <a:fillRect/>
          </a:stretch>
        </p:blipFill>
        <p:spPr>
          <a:xfrm>
            <a:off x="6285456" y="1399547"/>
            <a:ext cx="5741280" cy="4058906"/>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3640329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8" name="Titel 1">
            <a:extLst>
              <a:ext uri="{FF2B5EF4-FFF2-40B4-BE49-F238E27FC236}">
                <a16:creationId xmlns:a16="http://schemas.microsoft.com/office/drawing/2014/main" id="{3E5CF89E-7DCA-504A-0DEC-E397514BCFBB}"/>
              </a:ext>
            </a:extLst>
          </p:cNvPr>
          <p:cNvSpPr>
            <a:spLocks noGrp="1"/>
          </p:cNvSpPr>
          <p:nvPr>
            <p:ph type="title"/>
          </p:nvPr>
        </p:nvSpPr>
        <p:spPr>
          <a:xfrm>
            <a:off x="838200" y="365125"/>
            <a:ext cx="10515600" cy="1325563"/>
          </a:xfrm>
        </p:spPr>
        <p:txBody>
          <a:bodyPr>
            <a:normAutofit/>
          </a:bodyPr>
          <a:lstStyle/>
          <a:p>
            <a:r>
              <a:rPr lang="nl-NL" sz="4000" dirty="0">
                <a:latin typeface="Open Sans" panose="020B0606030504020204" pitchFamily="34" charset="0"/>
                <a:ea typeface="Open Sans" panose="020B0606030504020204" pitchFamily="34" charset="0"/>
                <a:cs typeface="Open Sans" panose="020B0606030504020204" pitchFamily="34" charset="0"/>
              </a:rPr>
              <a:t>Kleurcodes</a:t>
            </a:r>
          </a:p>
        </p:txBody>
      </p:sp>
      <p:sp>
        <p:nvSpPr>
          <p:cNvPr id="9" name="Tijdelijke aanduiding voor inhoud 2">
            <a:extLst>
              <a:ext uri="{FF2B5EF4-FFF2-40B4-BE49-F238E27FC236}">
                <a16:creationId xmlns:a16="http://schemas.microsoft.com/office/drawing/2014/main" id="{5C1FB50A-40D0-4188-5F0D-5908EC95E479}"/>
              </a:ext>
            </a:extLst>
          </p:cNvPr>
          <p:cNvSpPr>
            <a:spLocks noGrp="1"/>
          </p:cNvSpPr>
          <p:nvPr>
            <p:ph idx="1"/>
          </p:nvPr>
        </p:nvSpPr>
        <p:spPr>
          <a:xfrm>
            <a:off x="838199" y="1406076"/>
            <a:ext cx="4020313" cy="4906960"/>
          </a:xfrm>
        </p:spPr>
        <p:txBody>
          <a:bodyPr anchor="t">
            <a:normAutofit/>
          </a:bodyPr>
          <a:lstStyle/>
          <a:p>
            <a:pPr marL="0" indent="0">
              <a:lnSpc>
                <a:spcPct val="110000"/>
              </a:lnSpc>
              <a:buNone/>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Je kunt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besturen met behulp van kleurcodes.</a:t>
            </a:r>
          </a:p>
          <a:p>
            <a:r>
              <a:rPr lang="nl-NL" sz="20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Richting</a:t>
            </a:r>
            <a:endParaRPr lang="nl-NL" sz="1200" b="1"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Links</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Rechts</a:t>
            </a:r>
          </a:p>
          <a:p>
            <a:pPr lvl="1"/>
            <a:r>
              <a:rPr lang="nl-NL" sz="1600" dirty="0">
                <a:solidFill>
                  <a:srgbClr val="00D269"/>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Rechtdoor</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Snelheid</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Snel</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Langzaam</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Pauze</a:t>
            </a:r>
          </a:p>
          <a:p>
            <a:r>
              <a:rPr lang="nl-NL" sz="20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Speciale bewegingen</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Tornado</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Zigzag</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Ronddraaien</a:t>
            </a:r>
          </a:p>
          <a:p>
            <a:pPr lvl="1"/>
            <a:r>
              <a:rPr lang="nl-NL" sz="16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Achteruit lopen</a:t>
            </a:r>
          </a:p>
        </p:txBody>
      </p:sp>
      <p:sp>
        <p:nvSpPr>
          <p:cNvPr id="2" name="Tekstvak 1">
            <a:extLst>
              <a:ext uri="{FF2B5EF4-FFF2-40B4-BE49-F238E27FC236}">
                <a16:creationId xmlns:a16="http://schemas.microsoft.com/office/drawing/2014/main" id="{5427F25C-9C92-02C8-8FDE-19BB936DBAB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pic>
        <p:nvPicPr>
          <p:cNvPr id="5" name="Afbeelding 4" descr="Afbeelding met schermopname, Kleurrijkheid, Graphics, pixel&#10;&#10;Automatisch gegenereerde beschrijving">
            <a:extLst>
              <a:ext uri="{FF2B5EF4-FFF2-40B4-BE49-F238E27FC236}">
                <a16:creationId xmlns:a16="http://schemas.microsoft.com/office/drawing/2014/main" id="{1A23D63A-908D-C67B-37CD-C20DF800045B}"/>
              </a:ext>
            </a:extLst>
          </p:cNvPr>
          <p:cNvPicPr>
            <a:picLocks noChangeAspect="1"/>
          </p:cNvPicPr>
          <p:nvPr/>
        </p:nvPicPr>
        <p:blipFill>
          <a:blip r:embed="rId5"/>
          <a:stretch>
            <a:fillRect/>
          </a:stretch>
        </p:blipFill>
        <p:spPr>
          <a:xfrm>
            <a:off x="5809127" y="2417464"/>
            <a:ext cx="5432257" cy="2023072"/>
          </a:xfrm>
          <a:prstGeom prst="rect">
            <a:avLst/>
          </a:prstGeom>
        </p:spPr>
      </p:pic>
    </p:spTree>
    <p:extLst>
      <p:ext uri="{BB962C8B-B14F-4D97-AF65-F5344CB8AC3E}">
        <p14:creationId xmlns:p14="http://schemas.microsoft.com/office/powerpoint/2010/main" val="3144094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schermopname, Graphics, kunst&#10;&#10;Automatisch gegenereerde beschrijving">
            <a:extLst>
              <a:ext uri="{FF2B5EF4-FFF2-40B4-BE49-F238E27FC236}">
                <a16:creationId xmlns:a16="http://schemas.microsoft.com/office/drawing/2014/main" id="{AC88B84F-2046-435D-DFBB-B0AD1D998F22}"/>
              </a:ext>
            </a:extLst>
          </p:cNvPr>
          <p:cNvPicPr>
            <a:picLocks noChangeAspect="1"/>
          </p:cNvPicPr>
          <p:nvPr/>
        </p:nvPicPr>
        <p:blipFill>
          <a:blip r:embed="rId3"/>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4"/>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12" name="Tijdelijke aanduiding voor inhoud 2">
            <a:extLst>
              <a:ext uri="{FF2B5EF4-FFF2-40B4-BE49-F238E27FC236}">
                <a16:creationId xmlns:a16="http://schemas.microsoft.com/office/drawing/2014/main" id="{DC0F0B81-EDF6-1D40-EBBA-0BFA0EF2BD2D}"/>
              </a:ext>
            </a:extLst>
          </p:cNvPr>
          <p:cNvSpPr>
            <a:spLocks noGrp="1"/>
          </p:cNvSpPr>
          <p:nvPr>
            <p:ph idx="1"/>
          </p:nvPr>
        </p:nvSpPr>
        <p:spPr>
          <a:xfrm>
            <a:off x="838199" y="1363169"/>
            <a:ext cx="5068615" cy="4816913"/>
          </a:xfrm>
        </p:spPr>
        <p:txBody>
          <a:bodyPr anchor="t">
            <a:normAutofit/>
          </a:bodyPr>
          <a:lstStyle/>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Gebruik </a:t>
            </a:r>
            <a:r>
              <a:rPr lang="nl-NL" sz="2000" b="1" dirty="0">
                <a:solidFill>
                  <a:srgbClr val="FF507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werkkaart 2</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a:t>
            </a:r>
          </a:p>
          <a:p>
            <a:pPr marL="457200" indent="-457200">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Pak een groen, blauw en rood potlood.</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Programmeer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van start tot finish: volg de pijlen.</a:t>
            </a:r>
          </a:p>
          <a:p>
            <a:pPr lvl="1">
              <a:lnSpc>
                <a:spcPct val="100000"/>
              </a:lnSpc>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Dit doe je door in de vakjes de juiste kleurcode te programmeren.</a:t>
            </a:r>
          </a:p>
          <a:p>
            <a:pPr lvl="1">
              <a:lnSpc>
                <a:spcPct val="100000"/>
              </a:lnSpc>
            </a:pPr>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Werk netjes: zorg dat de kleuren aansluiten, maar elkaar niet overlappen.</a:t>
            </a:r>
          </a:p>
          <a:p>
            <a:pPr marL="457200" indent="-457200">
              <a:lnSpc>
                <a:spcPct val="100000"/>
              </a:lnSpc>
              <a:buFont typeface="+mj-lt"/>
              <a:buAutoNum type="arabicPeriod"/>
            </a:pP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Zorg dat </a:t>
            </a: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de kleurcodes in de juiste richting leest.</a:t>
            </a:r>
          </a:p>
          <a:p>
            <a:pPr lvl="1"/>
            <a:r>
              <a:rPr lang="nl-NL" sz="16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Denk vanuit de robot.</a:t>
            </a:r>
          </a:p>
          <a:p>
            <a:pPr marL="457200" indent="-457200">
              <a:lnSpc>
                <a:spcPct val="100000"/>
              </a:lnSpc>
              <a:buFont typeface="+mj-lt"/>
              <a:buAutoNum type="arabicPeriod"/>
            </a:pPr>
            <a:r>
              <a:rPr lang="nl-NL" sz="2000" dirty="0" err="1">
                <a:latin typeface="Open Sans" panose="020B0606030504020204" pitchFamily="34" charset="0"/>
                <a:ea typeface="Open Sans" panose="020B0606030504020204" pitchFamily="34" charset="0"/>
                <a:cs typeface="Open Sans" panose="020B0606030504020204" pitchFamily="34" charset="0"/>
                <a:sym typeface="Wingdings" pitchFamily="2" charset="2"/>
              </a:rPr>
              <a:t>Ozobot</a:t>
            </a:r>
            <a:r>
              <a:rPr lang="nl-NL" sz="2000" dirty="0">
                <a:latin typeface="Open Sans" panose="020B0606030504020204" pitchFamily="34" charset="0"/>
                <a:ea typeface="Open Sans" panose="020B0606030504020204" pitchFamily="34" charset="0"/>
                <a:cs typeface="Open Sans" panose="020B0606030504020204" pitchFamily="34" charset="0"/>
                <a:sym typeface="Wingdings" pitchFamily="2" charset="2"/>
              </a:rPr>
              <a:t> ‘onthoudt’ de code tot aan de eerstvolgende kruising.</a:t>
            </a:r>
          </a:p>
        </p:txBody>
      </p:sp>
      <p:sp>
        <p:nvSpPr>
          <p:cNvPr id="13" name="Titel 1">
            <a:extLst>
              <a:ext uri="{FF2B5EF4-FFF2-40B4-BE49-F238E27FC236}">
                <a16:creationId xmlns:a16="http://schemas.microsoft.com/office/drawing/2014/main" id="{23948401-8CEE-A002-078C-0975DF73ABF7}"/>
              </a:ext>
            </a:extLst>
          </p:cNvPr>
          <p:cNvSpPr txBox="1">
            <a:spLocks/>
          </p:cNvSpPr>
          <p:nvPr/>
        </p:nvSpPr>
        <p:spPr>
          <a:xfrm>
            <a:off x="838200" y="365126"/>
            <a:ext cx="10515600" cy="896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6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2 - </a:t>
            </a:r>
            <a:r>
              <a:rPr lang="nl-NL" sz="3000" dirty="0">
                <a:latin typeface="Open Sans" panose="020B0606030504020204" pitchFamily="34" charset="0"/>
                <a:ea typeface="Open Sans" panose="020B0606030504020204" pitchFamily="34" charset="0"/>
                <a:cs typeface="Open Sans" panose="020B0606030504020204" pitchFamily="34" charset="0"/>
              </a:rPr>
              <a:t>De juiste kleurcode maken</a:t>
            </a:r>
          </a:p>
        </p:txBody>
      </p:sp>
      <p:pic>
        <p:nvPicPr>
          <p:cNvPr id="6" name="Afbeelding 5" descr="Afbeelding met diagram, schermopname, tekst, lijn&#10;&#10;Automatisch gegenereerde beschrijving">
            <a:extLst>
              <a:ext uri="{FF2B5EF4-FFF2-40B4-BE49-F238E27FC236}">
                <a16:creationId xmlns:a16="http://schemas.microsoft.com/office/drawing/2014/main" id="{A92A5C3A-5545-0F3A-65D3-4EE8A3D50CAD}"/>
              </a:ext>
            </a:extLst>
          </p:cNvPr>
          <p:cNvPicPr>
            <a:picLocks noChangeAspect="1"/>
          </p:cNvPicPr>
          <p:nvPr/>
        </p:nvPicPr>
        <p:blipFill>
          <a:blip r:embed="rId5"/>
          <a:stretch>
            <a:fillRect/>
          </a:stretch>
        </p:blipFill>
        <p:spPr>
          <a:xfrm>
            <a:off x="6233980" y="1399533"/>
            <a:ext cx="5792756" cy="4095298"/>
          </a:xfrm>
          <a:prstGeom prst="rect">
            <a:avLst/>
          </a:prstGeom>
          <a:effectLst>
            <a:outerShdw blurRad="190500" dist="50800" dir="12900000" algn="ctr" rotWithShape="0">
              <a:schemeClr val="tx1">
                <a:alpha val="9000"/>
              </a:schemeClr>
            </a:outerShdw>
          </a:effectLst>
        </p:spPr>
      </p:pic>
    </p:spTree>
    <p:extLst>
      <p:ext uri="{BB962C8B-B14F-4D97-AF65-F5344CB8AC3E}">
        <p14:creationId xmlns:p14="http://schemas.microsoft.com/office/powerpoint/2010/main" val="4132773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diagram, schermopname, lijn, Parallel&#10;&#10;Automatisch gegenereerde beschrijving">
            <a:extLst>
              <a:ext uri="{FF2B5EF4-FFF2-40B4-BE49-F238E27FC236}">
                <a16:creationId xmlns:a16="http://schemas.microsoft.com/office/drawing/2014/main" id="{CDAFD09C-A6CF-44DC-0457-993A8DD11586}"/>
              </a:ext>
            </a:extLst>
          </p:cNvPr>
          <p:cNvPicPr>
            <a:picLocks noChangeAspect="1"/>
          </p:cNvPicPr>
          <p:nvPr/>
        </p:nvPicPr>
        <p:blipFill>
          <a:blip r:embed="rId3"/>
          <a:stretch>
            <a:fillRect/>
          </a:stretch>
        </p:blipFill>
        <p:spPr>
          <a:xfrm>
            <a:off x="1245715" y="0"/>
            <a:ext cx="9688583" cy="6849527"/>
          </a:xfrm>
          <a:prstGeom prst="rect">
            <a:avLst/>
          </a:prstGeom>
        </p:spPr>
      </p:pic>
      <p:pic>
        <p:nvPicPr>
          <p:cNvPr id="14" name="Afbeelding 13" descr="Afbeelding met schermopname, Graphics, kunst&#10;&#10;Automatisch gegenereerde beschrijving">
            <a:extLst>
              <a:ext uri="{FF2B5EF4-FFF2-40B4-BE49-F238E27FC236}">
                <a16:creationId xmlns:a16="http://schemas.microsoft.com/office/drawing/2014/main" id="{89202B99-278D-76AA-52E9-156FDD6E8633}"/>
              </a:ext>
            </a:extLst>
          </p:cNvPr>
          <p:cNvPicPr>
            <a:picLocks noChangeAspect="1"/>
          </p:cNvPicPr>
          <p:nvPr/>
        </p:nvPicPr>
        <p:blipFill>
          <a:blip r:embed="rId4"/>
          <a:stretch>
            <a:fillRect/>
          </a:stretch>
        </p:blipFill>
        <p:spPr>
          <a:xfrm>
            <a:off x="0" y="0"/>
            <a:ext cx="12192000" cy="6858000"/>
          </a:xfrm>
          <a:prstGeom prst="rect">
            <a:avLst/>
          </a:prstGeom>
        </p:spPr>
      </p:pic>
      <p:pic>
        <p:nvPicPr>
          <p:cNvPr id="4" name="Afbeelding 3" descr="Afbeelding met tekst, Lettertype, Graphics, zwart&#10;&#10;Automatisch gegenereerde beschrijving">
            <a:extLst>
              <a:ext uri="{FF2B5EF4-FFF2-40B4-BE49-F238E27FC236}">
                <a16:creationId xmlns:a16="http://schemas.microsoft.com/office/drawing/2014/main" id="{58670821-7F5C-EC0F-C8C4-56B72E9A2E69}"/>
              </a:ext>
            </a:extLst>
          </p:cNvPr>
          <p:cNvPicPr>
            <a:picLocks noChangeAspect="1"/>
          </p:cNvPicPr>
          <p:nvPr/>
        </p:nvPicPr>
        <p:blipFill>
          <a:blip r:embed="rId5"/>
          <a:stretch>
            <a:fillRect/>
          </a:stretch>
        </p:blipFill>
        <p:spPr>
          <a:xfrm>
            <a:off x="9920915" y="5968408"/>
            <a:ext cx="1967513" cy="615655"/>
          </a:xfrm>
          <a:prstGeom prst="rect">
            <a:avLst/>
          </a:prstGeom>
        </p:spPr>
      </p:pic>
      <p:sp>
        <p:nvSpPr>
          <p:cNvPr id="3" name="Tekstvak 2">
            <a:extLst>
              <a:ext uri="{FF2B5EF4-FFF2-40B4-BE49-F238E27FC236}">
                <a16:creationId xmlns:a16="http://schemas.microsoft.com/office/drawing/2014/main" id="{6C608F5E-3C70-F146-52BF-A80F9403035C}"/>
              </a:ext>
            </a:extLst>
          </p:cNvPr>
          <p:cNvSpPr txBox="1"/>
          <p:nvPr/>
        </p:nvSpPr>
        <p:spPr>
          <a:xfrm>
            <a:off x="132347" y="6416241"/>
            <a:ext cx="5432257" cy="338554"/>
          </a:xfrm>
          <a:prstGeom prst="rect">
            <a:avLst/>
          </a:prstGeom>
          <a:noFill/>
        </p:spPr>
        <p:txBody>
          <a:bodyPr wrap="square" rtlCol="0">
            <a:spAutoFit/>
          </a:bodyPr>
          <a:lstStyle/>
          <a:p>
            <a:r>
              <a:rPr lang="nl-NL" sz="800" dirty="0" err="1"/>
              <a:t>Ozobot</a:t>
            </a:r>
            <a:r>
              <a:rPr lang="nl-NL" sz="800" dirty="0"/>
              <a:t>-Benelux is onderdeel van TJM </a:t>
            </a:r>
            <a:r>
              <a:rPr lang="nl-NL" sz="800" dirty="0" err="1"/>
              <a:t>Supplies</a:t>
            </a:r>
            <a:r>
              <a:rPr lang="nl-NL" sz="800" dirty="0"/>
              <a:t> B.V. © 2025. Alle rechten voorbehouden. </a:t>
            </a:r>
            <a:r>
              <a:rPr lang="nl-NL" sz="800" dirty="0" err="1"/>
              <a:t>Ozobot</a:t>
            </a:r>
            <a:r>
              <a:rPr lang="nl-NL" sz="800" dirty="0"/>
              <a:t> is een merk van </a:t>
            </a:r>
            <a:r>
              <a:rPr lang="nl-NL" sz="800" dirty="0" err="1"/>
              <a:t>Ozo</a:t>
            </a:r>
            <a:r>
              <a:rPr lang="nl-NL" sz="800" dirty="0"/>
              <a:t> EDU, Inc.</a:t>
            </a:r>
          </a:p>
          <a:p>
            <a:r>
              <a:rPr lang="nl-NL" sz="800" dirty="0"/>
              <a:t>Niets uit deze workshop mag worden gekopieerd en/of verspreid zonder toestemming van de uitgever.</a:t>
            </a:r>
          </a:p>
        </p:txBody>
      </p:sp>
      <p:sp>
        <p:nvSpPr>
          <p:cNvPr id="6" name="Titel 1">
            <a:extLst>
              <a:ext uri="{FF2B5EF4-FFF2-40B4-BE49-F238E27FC236}">
                <a16:creationId xmlns:a16="http://schemas.microsoft.com/office/drawing/2014/main" id="{38564BA6-33BA-05DB-F9C4-50CF4382D812}"/>
              </a:ext>
            </a:extLst>
          </p:cNvPr>
          <p:cNvSpPr>
            <a:spLocks noGrp="1"/>
          </p:cNvSpPr>
          <p:nvPr>
            <p:ph type="title"/>
          </p:nvPr>
        </p:nvSpPr>
        <p:spPr>
          <a:xfrm>
            <a:off x="838200" y="365125"/>
            <a:ext cx="10515600" cy="416265"/>
          </a:xfrm>
        </p:spPr>
        <p:txBody>
          <a:bodyPr>
            <a:noAutofit/>
          </a:bodyPr>
          <a:lstStyle/>
          <a:p>
            <a:r>
              <a:rPr lang="nl-NL" sz="2800" b="1" dirty="0">
                <a:solidFill>
                  <a:srgbClr val="005AED"/>
                </a:solidFill>
                <a:latin typeface="Open Sans" panose="020B0606030504020204" pitchFamily="34" charset="0"/>
                <a:ea typeface="Open Sans" panose="020B0606030504020204" pitchFamily="34" charset="0"/>
                <a:cs typeface="Open Sans" panose="020B0606030504020204" pitchFamily="34" charset="0"/>
              </a:rPr>
              <a:t>Opdracht 2 - </a:t>
            </a:r>
            <a:r>
              <a:rPr lang="nl-NL" sz="2800" b="1" dirty="0">
                <a:solidFill>
                  <a:srgbClr val="FF815B"/>
                </a:solidFill>
                <a:latin typeface="Open Sans" panose="020B0606030504020204" pitchFamily="34" charset="0"/>
                <a:ea typeface="Open Sans" panose="020B0606030504020204" pitchFamily="34" charset="0"/>
                <a:cs typeface="Open Sans" panose="020B0606030504020204" pitchFamily="34" charset="0"/>
              </a:rPr>
              <a:t>Oplossing</a:t>
            </a:r>
            <a:endParaRPr lang="nl-NL" sz="2800" dirty="0">
              <a:solidFill>
                <a:srgbClr val="FF815B"/>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072814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1985</TotalTime>
  <Words>2834</Words>
  <Application>Microsoft Office PowerPoint</Application>
  <PresentationFormat>Breedbeeld</PresentationFormat>
  <Paragraphs>288</Paragraphs>
  <Slides>34</Slides>
  <Notes>26</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34</vt:i4>
      </vt:variant>
    </vt:vector>
  </HeadingPairs>
  <TitlesOfParts>
    <vt:vector size="39" baseType="lpstr">
      <vt:lpstr>Arial</vt:lpstr>
      <vt:lpstr>Calibri</vt:lpstr>
      <vt:lpstr>Calibri Light</vt:lpstr>
      <vt:lpstr>Open Sans</vt:lpstr>
      <vt:lpstr>Kantoorthema</vt:lpstr>
      <vt:lpstr>PowerPoint-presentatie</vt:lpstr>
      <vt:lpstr>Wat gaan we doen?</vt:lpstr>
      <vt:lpstr>Afspraken</vt:lpstr>
      <vt:lpstr>Hoe werkt Ozobot?</vt:lpstr>
      <vt:lpstr>Kalibreren</vt:lpstr>
      <vt:lpstr>Opdracht 1 - Volgen van de lijnen</vt:lpstr>
      <vt:lpstr>Kleurcodes</vt:lpstr>
      <vt:lpstr>PowerPoint-presentatie</vt:lpstr>
      <vt:lpstr>Opdracht 2 - Oplossing</vt:lpstr>
      <vt:lpstr>PowerPoint-presentatie</vt:lpstr>
      <vt:lpstr>PowerPoint-presentatie</vt:lpstr>
      <vt:lpstr>PowerPoint-presentatie</vt:lpstr>
      <vt:lpstr>Opdracht 3a - Oplossing</vt:lpstr>
      <vt:lpstr>Opdracht 3b - Oplossing</vt:lpstr>
      <vt:lpstr>Kleurcodes</vt:lpstr>
      <vt:lpstr>PowerPoint-presentatie</vt:lpstr>
      <vt:lpstr>Opdracht 4a - Oplossing</vt:lpstr>
      <vt:lpstr>PowerPoint-presentatie</vt:lpstr>
      <vt:lpstr>Opdracht 4b - Oplossing</vt:lpstr>
      <vt:lpstr>Kleurcodes</vt:lpstr>
      <vt:lpstr>PowerPoint-presentatie</vt:lpstr>
      <vt:lpstr>Opdracht 5 - Oplossing</vt:lpstr>
      <vt:lpstr>Zelf tekenen: Lijnen</vt:lpstr>
      <vt:lpstr>PowerPoint-presentatie</vt:lpstr>
      <vt:lpstr>Zelf tekenen: Kleurcodes</vt:lpstr>
      <vt:lpstr>PowerPoint-presentatie</vt:lpstr>
      <vt:lpstr>Opdracht 7 - Oplossing</vt:lpstr>
      <vt:lpstr>PowerPoint-presentatie</vt:lpstr>
      <vt:lpstr>Opdracht 8a - Oplossing</vt:lpstr>
      <vt:lpstr>PowerPoint-presentatie</vt:lpstr>
      <vt:lpstr>PowerPoint-presentatie</vt:lpstr>
      <vt:lpstr>PowerPoint-presentatie</vt:lpstr>
      <vt:lpstr>Opruimen</vt:lpstr>
      <vt:lpstr>Terugblik &amp; afsluiting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 User</dc:creator>
  <cp:lastModifiedBy>Sander van der Mark</cp:lastModifiedBy>
  <cp:revision>74</cp:revision>
  <dcterms:created xsi:type="dcterms:W3CDTF">2025-01-10T13:58:30Z</dcterms:created>
  <dcterms:modified xsi:type="dcterms:W3CDTF">2025-09-17T10:00:10Z</dcterms:modified>
</cp:coreProperties>
</file>